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06" r:id="rId4"/>
    <p:sldId id="307" r:id="rId5"/>
    <p:sldId id="30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09" r:id="rId15"/>
    <p:sldId id="310" r:id="rId16"/>
    <p:sldId id="319" r:id="rId17"/>
    <p:sldId id="320" r:id="rId18"/>
    <p:sldId id="322" r:id="rId19"/>
    <p:sldId id="321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88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313" r:id="rId41"/>
    <p:sldId id="314" r:id="rId42"/>
    <p:sldId id="284" r:id="rId43"/>
    <p:sldId id="285" r:id="rId44"/>
    <p:sldId id="286" r:id="rId45"/>
    <p:sldId id="287" r:id="rId46"/>
    <p:sldId id="325" r:id="rId47"/>
    <p:sldId id="326" r:id="rId48"/>
    <p:sldId id="289" r:id="rId49"/>
    <p:sldId id="290" r:id="rId50"/>
    <p:sldId id="291" r:id="rId51"/>
    <p:sldId id="292" r:id="rId52"/>
    <p:sldId id="318" r:id="rId53"/>
    <p:sldId id="317" r:id="rId54"/>
    <p:sldId id="294" r:id="rId55"/>
    <p:sldId id="293" r:id="rId56"/>
    <p:sldId id="315" r:id="rId57"/>
    <p:sldId id="316" r:id="rId58"/>
    <p:sldId id="295" r:id="rId59"/>
    <p:sldId id="296" r:id="rId60"/>
    <p:sldId id="323" r:id="rId61"/>
    <p:sldId id="324" r:id="rId62"/>
    <p:sldId id="297" r:id="rId63"/>
    <p:sldId id="298" r:id="rId64"/>
    <p:sldId id="300" r:id="rId65"/>
    <p:sldId id="299" r:id="rId66"/>
    <p:sldId id="311" r:id="rId67"/>
    <p:sldId id="312" r:id="rId68"/>
    <p:sldId id="302" r:id="rId69"/>
    <p:sldId id="301" r:id="rId70"/>
    <p:sldId id="303" r:id="rId71"/>
    <p:sldId id="304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12192000" cy="6858000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ny Young" initials="DY" lastIdx="1" clrIdx="0">
    <p:extLst>
      <p:ext uri="{19B8F6BF-5375-455C-9EA6-DF929625EA0E}">
        <p15:presenceInfo xmlns:p15="http://schemas.microsoft.com/office/powerpoint/2012/main" userId="Danny Yo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DB6DBD9D-F579-4E53-9908-B0061049CCCE}"/>
    <pc:docChg chg="undo custSel addSld delSld modSld sldOrd">
      <pc:chgData name="Danny Young" userId="cb0f4ce2-eb4f-479e-8e8f-3beb257e632f" providerId="ADAL" clId="{DB6DBD9D-F579-4E53-9908-B0061049CCCE}" dt="2018-02-02T23:07:34.008" v="1248" actId="14100"/>
      <pc:docMkLst>
        <pc:docMk/>
      </pc:docMkLst>
      <pc:sldChg chg="modSp">
        <pc:chgData name="Danny Young" userId="cb0f4ce2-eb4f-479e-8e8f-3beb257e632f" providerId="ADAL" clId="{DB6DBD9D-F579-4E53-9908-B0061049CCCE}" dt="2018-01-31T05:20:38.213" v="9" actId="20577"/>
        <pc:sldMkLst>
          <pc:docMk/>
          <pc:sldMk cId="456666365" sldId="256"/>
        </pc:sldMkLst>
        <pc:spChg chg="mod">
          <ac:chgData name="Danny Young" userId="cb0f4ce2-eb4f-479e-8e8f-3beb257e632f" providerId="ADAL" clId="{DB6DBD9D-F579-4E53-9908-B0061049CCCE}" dt="2018-01-31T05:20:38.213" v="9" actId="20577"/>
          <ac:spMkLst>
            <pc:docMk/>
            <pc:sldMk cId="456666365" sldId="256"/>
            <ac:spMk id="2" creationId="{0CC169CD-981F-4501-BAE4-0A66721B4978}"/>
          </ac:spMkLst>
        </pc:spChg>
      </pc:sldChg>
      <pc:sldChg chg="addSp modSp add ord">
        <pc:chgData name="Danny Young" userId="cb0f4ce2-eb4f-479e-8e8f-3beb257e632f" providerId="ADAL" clId="{DB6DBD9D-F579-4E53-9908-B0061049CCCE}" dt="2018-01-31T07:01:57.496" v="827" actId="478"/>
        <pc:sldMkLst>
          <pc:docMk/>
          <pc:sldMk cId="225211602" sldId="257"/>
        </pc:sldMkLst>
        <pc:picChg chg="add mod">
          <ac:chgData name="Danny Young" userId="cb0f4ce2-eb4f-479e-8e8f-3beb257e632f" providerId="ADAL" clId="{DB6DBD9D-F579-4E53-9908-B0061049CCCE}" dt="2018-01-31T05:20:50.449" v="16" actId="1076"/>
          <ac:picMkLst>
            <pc:docMk/>
            <pc:sldMk cId="225211602" sldId="257"/>
            <ac:picMk id="4" creationId="{4E1E44E6-8DBA-40CF-8BEE-11F4B8FA1E09}"/>
          </ac:picMkLst>
        </pc:picChg>
        <pc:picChg chg="add mod">
          <ac:chgData name="Danny Young" userId="cb0f4ce2-eb4f-479e-8e8f-3beb257e632f" providerId="ADAL" clId="{DB6DBD9D-F579-4E53-9908-B0061049CCCE}" dt="2018-01-31T05:21:07.121" v="19" actId="1076"/>
          <ac:picMkLst>
            <pc:docMk/>
            <pc:sldMk cId="225211602" sldId="257"/>
            <ac:picMk id="5" creationId="{8C4EA0AB-5519-4C46-B2A6-5EE0A82F488E}"/>
          </ac:picMkLst>
        </pc:picChg>
      </pc:sldChg>
      <pc:sldChg chg="addSp modSp add">
        <pc:chgData name="Danny Young" userId="cb0f4ce2-eb4f-479e-8e8f-3beb257e632f" providerId="ADAL" clId="{DB6DBD9D-F579-4E53-9908-B0061049CCCE}" dt="2018-01-31T05:21:23.933" v="21" actId="14100"/>
        <pc:sldMkLst>
          <pc:docMk/>
          <pc:sldMk cId="2448718550" sldId="258"/>
        </pc:sldMkLst>
        <pc:picChg chg="add mod">
          <ac:chgData name="Danny Young" userId="cb0f4ce2-eb4f-479e-8e8f-3beb257e632f" providerId="ADAL" clId="{DB6DBD9D-F579-4E53-9908-B0061049CCCE}" dt="2018-01-31T05:21:23.933" v="21" actId="14100"/>
          <ac:picMkLst>
            <pc:docMk/>
            <pc:sldMk cId="2448718550" sldId="258"/>
            <ac:picMk id="4" creationId="{DF83BE73-EFDE-4D1E-86C7-AF9003BDDB51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5:23:20.776" v="38" actId="1076"/>
        <pc:sldMkLst>
          <pc:docMk/>
          <pc:sldMk cId="2514583611" sldId="259"/>
        </pc:sldMkLst>
        <pc:spChg chg="del mod">
          <ac:chgData name="Danny Young" userId="cb0f4ce2-eb4f-479e-8e8f-3beb257e632f" providerId="ADAL" clId="{DB6DBD9D-F579-4E53-9908-B0061049CCCE}" dt="2018-01-31T05:22:58.438" v="30" actId="478"/>
          <ac:spMkLst>
            <pc:docMk/>
            <pc:sldMk cId="2514583611" sldId="259"/>
            <ac:spMk id="2" creationId="{D1F4E8A4-7448-4EC7-A45E-C806420DDD43}"/>
          </ac:spMkLst>
        </pc:spChg>
        <pc:spChg chg="del mod">
          <ac:chgData name="Danny Young" userId="cb0f4ce2-eb4f-479e-8e8f-3beb257e632f" providerId="ADAL" clId="{DB6DBD9D-F579-4E53-9908-B0061049CCCE}" dt="2018-01-31T05:22:58.438" v="30" actId="478"/>
          <ac:spMkLst>
            <pc:docMk/>
            <pc:sldMk cId="2514583611" sldId="259"/>
            <ac:spMk id="3" creationId="{A0848478-1CEC-422D-9276-D70B6B6BCEB7}"/>
          </ac:spMkLst>
        </pc:spChg>
        <pc:picChg chg="add mod">
          <ac:chgData name="Danny Young" userId="cb0f4ce2-eb4f-479e-8e8f-3beb257e632f" providerId="ADAL" clId="{DB6DBD9D-F579-4E53-9908-B0061049CCCE}" dt="2018-01-31T05:23:13.823" v="36" actId="1076"/>
          <ac:picMkLst>
            <pc:docMk/>
            <pc:sldMk cId="2514583611" sldId="259"/>
            <ac:picMk id="4" creationId="{8B573965-21E3-49D5-9586-8121333F840A}"/>
          </ac:picMkLst>
        </pc:picChg>
        <pc:picChg chg="add mod">
          <ac:chgData name="Danny Young" userId="cb0f4ce2-eb4f-479e-8e8f-3beb257e632f" providerId="ADAL" clId="{DB6DBD9D-F579-4E53-9908-B0061049CCCE}" dt="2018-01-31T05:23:16.526" v="37" actId="1076"/>
          <ac:picMkLst>
            <pc:docMk/>
            <pc:sldMk cId="2514583611" sldId="259"/>
            <ac:picMk id="5" creationId="{5D495165-A9DD-470D-9E8F-7C9BE63E23F6}"/>
          </ac:picMkLst>
        </pc:picChg>
        <pc:picChg chg="add mod">
          <ac:chgData name="Danny Young" userId="cb0f4ce2-eb4f-479e-8e8f-3beb257e632f" providerId="ADAL" clId="{DB6DBD9D-F579-4E53-9908-B0061049CCCE}" dt="2018-01-31T05:23:20.776" v="38" actId="1076"/>
          <ac:picMkLst>
            <pc:docMk/>
            <pc:sldMk cId="2514583611" sldId="259"/>
            <ac:picMk id="6" creationId="{76CA0D6E-527B-4DD4-9250-E122F790EED4}"/>
          </ac:picMkLst>
        </pc:picChg>
        <pc:picChg chg="add mod">
          <ac:chgData name="Danny Young" userId="cb0f4ce2-eb4f-479e-8e8f-3beb257e632f" providerId="ADAL" clId="{DB6DBD9D-F579-4E53-9908-B0061049CCCE}" dt="2018-01-31T05:23:07.760" v="33" actId="1076"/>
          <ac:picMkLst>
            <pc:docMk/>
            <pc:sldMk cId="2514583611" sldId="259"/>
            <ac:picMk id="7" creationId="{3823E17F-40CC-4DEE-BFB2-DD9CA6F7B03A}"/>
          </ac:picMkLst>
        </pc:picChg>
      </pc:sldChg>
      <pc:sldChg chg="modSp add">
        <pc:chgData name="Danny Young" userId="cb0f4ce2-eb4f-479e-8e8f-3beb257e632f" providerId="ADAL" clId="{DB6DBD9D-F579-4E53-9908-B0061049CCCE}" dt="2018-01-31T05:23:34.183" v="43" actId="255"/>
        <pc:sldMkLst>
          <pc:docMk/>
          <pc:sldMk cId="2024606136" sldId="260"/>
        </pc:sldMkLst>
        <pc:spChg chg="mod">
          <ac:chgData name="Danny Young" userId="cb0f4ce2-eb4f-479e-8e8f-3beb257e632f" providerId="ADAL" clId="{DB6DBD9D-F579-4E53-9908-B0061049CCCE}" dt="2018-01-31T05:23:34.183" v="43" actId="255"/>
          <ac:spMkLst>
            <pc:docMk/>
            <pc:sldMk cId="2024606136" sldId="260"/>
            <ac:spMk id="3" creationId="{2F9E3D90-0114-4AE2-9F82-F9FBD3EE1FB7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26:23.618" v="59" actId="1076"/>
        <pc:sldMkLst>
          <pc:docMk/>
          <pc:sldMk cId="2863857395" sldId="261"/>
        </pc:sldMkLst>
        <pc:spChg chg="del">
          <ac:chgData name="Danny Young" userId="cb0f4ce2-eb4f-479e-8e8f-3beb257e632f" providerId="ADAL" clId="{DB6DBD9D-F579-4E53-9908-B0061049CCCE}" dt="2018-01-31T05:23:40.683" v="47" actId="478"/>
          <ac:spMkLst>
            <pc:docMk/>
            <pc:sldMk cId="2863857395" sldId="261"/>
            <ac:spMk id="2" creationId="{297FD322-E9D7-4DC4-A280-A5AEF4E2F76B}"/>
          </ac:spMkLst>
        </pc:spChg>
        <pc:spChg chg="del">
          <ac:chgData name="Danny Young" userId="cb0f4ce2-eb4f-479e-8e8f-3beb257e632f" providerId="ADAL" clId="{DB6DBD9D-F579-4E53-9908-B0061049CCCE}" dt="2018-01-31T05:23:40.683" v="47" actId="478"/>
          <ac:spMkLst>
            <pc:docMk/>
            <pc:sldMk cId="2863857395" sldId="261"/>
            <ac:spMk id="3" creationId="{C58A762D-E32F-46F2-8B5C-AA602D04009F}"/>
          </ac:spMkLst>
        </pc:spChg>
        <pc:picChg chg="add mod">
          <ac:chgData name="Danny Young" userId="cb0f4ce2-eb4f-479e-8e8f-3beb257e632f" providerId="ADAL" clId="{DB6DBD9D-F579-4E53-9908-B0061049CCCE}" dt="2018-01-31T05:26:23.618" v="59" actId="1076"/>
          <ac:picMkLst>
            <pc:docMk/>
            <pc:sldMk cId="2863857395" sldId="261"/>
            <ac:picMk id="4" creationId="{D388449E-2A6B-46F9-A074-6327874BE579}"/>
          </ac:picMkLst>
        </pc:picChg>
        <pc:picChg chg="add mod">
          <ac:chgData name="Danny Young" userId="cb0f4ce2-eb4f-479e-8e8f-3beb257e632f" providerId="ADAL" clId="{DB6DBD9D-F579-4E53-9908-B0061049CCCE}" dt="2018-01-31T05:26:21.696" v="58" actId="1076"/>
          <ac:picMkLst>
            <pc:docMk/>
            <pc:sldMk cId="2863857395" sldId="261"/>
            <ac:picMk id="5" creationId="{DB10ED72-569C-4916-AF37-B807B6868AB3}"/>
          </ac:picMkLst>
        </pc:picChg>
        <pc:picChg chg="add mod">
          <ac:chgData name="Danny Young" userId="cb0f4ce2-eb4f-479e-8e8f-3beb257e632f" providerId="ADAL" clId="{DB6DBD9D-F579-4E53-9908-B0061049CCCE}" dt="2018-01-31T05:26:20.134" v="57" actId="1076"/>
          <ac:picMkLst>
            <pc:docMk/>
            <pc:sldMk cId="2863857395" sldId="261"/>
            <ac:picMk id="6" creationId="{E51C1CB0-A0DC-4AAB-AE08-EFA43E3D96CD}"/>
          </ac:picMkLst>
        </pc:picChg>
      </pc:sldChg>
      <pc:sldChg chg="modSp add">
        <pc:chgData name="Danny Young" userId="cb0f4ce2-eb4f-479e-8e8f-3beb257e632f" providerId="ADAL" clId="{DB6DBD9D-F579-4E53-9908-B0061049CCCE}" dt="2018-01-31T05:26:32.915" v="65" actId="122"/>
        <pc:sldMkLst>
          <pc:docMk/>
          <pc:sldMk cId="2259001001" sldId="262"/>
        </pc:sldMkLst>
        <pc:spChg chg="mod">
          <ac:chgData name="Danny Young" userId="cb0f4ce2-eb4f-479e-8e8f-3beb257e632f" providerId="ADAL" clId="{DB6DBD9D-F579-4E53-9908-B0061049CCCE}" dt="2018-01-31T05:26:32.915" v="65" actId="122"/>
          <ac:spMkLst>
            <pc:docMk/>
            <pc:sldMk cId="2259001001" sldId="262"/>
            <ac:spMk id="3" creationId="{06122FE3-4526-436B-A254-4F94ADC89D26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28:13.068" v="77" actId="1076"/>
        <pc:sldMkLst>
          <pc:docMk/>
          <pc:sldMk cId="1904790324" sldId="263"/>
        </pc:sldMkLst>
        <pc:spChg chg="del">
          <ac:chgData name="Danny Young" userId="cb0f4ce2-eb4f-479e-8e8f-3beb257e632f" providerId="ADAL" clId="{DB6DBD9D-F579-4E53-9908-B0061049CCCE}" dt="2018-01-31T05:27:36.942" v="68" actId="478"/>
          <ac:spMkLst>
            <pc:docMk/>
            <pc:sldMk cId="1904790324" sldId="263"/>
            <ac:spMk id="2" creationId="{A5A9A8C7-3C6F-46A3-A96D-BF98DB74B36A}"/>
          </ac:spMkLst>
        </pc:spChg>
        <pc:spChg chg="del">
          <ac:chgData name="Danny Young" userId="cb0f4ce2-eb4f-479e-8e8f-3beb257e632f" providerId="ADAL" clId="{DB6DBD9D-F579-4E53-9908-B0061049CCCE}" dt="2018-01-31T05:27:36.942" v="68" actId="478"/>
          <ac:spMkLst>
            <pc:docMk/>
            <pc:sldMk cId="1904790324" sldId="263"/>
            <ac:spMk id="3" creationId="{BC71ABE8-8715-40CE-911E-FC7D715AAA7F}"/>
          </ac:spMkLst>
        </pc:spChg>
        <pc:picChg chg="add mod">
          <ac:chgData name="Danny Young" userId="cb0f4ce2-eb4f-479e-8e8f-3beb257e632f" providerId="ADAL" clId="{DB6DBD9D-F579-4E53-9908-B0061049CCCE}" dt="2018-01-31T05:28:06.552" v="74" actId="1076"/>
          <ac:picMkLst>
            <pc:docMk/>
            <pc:sldMk cId="1904790324" sldId="263"/>
            <ac:picMk id="4" creationId="{B20CB3B1-175D-4E52-BBDB-558C09C892BD}"/>
          </ac:picMkLst>
        </pc:picChg>
        <pc:picChg chg="add mod">
          <ac:chgData name="Danny Young" userId="cb0f4ce2-eb4f-479e-8e8f-3beb257e632f" providerId="ADAL" clId="{DB6DBD9D-F579-4E53-9908-B0061049CCCE}" dt="2018-01-31T05:28:06.552" v="74" actId="1076"/>
          <ac:picMkLst>
            <pc:docMk/>
            <pc:sldMk cId="1904790324" sldId="263"/>
            <ac:picMk id="5" creationId="{7AFDD566-F86D-4518-9667-3E2F831BC456}"/>
          </ac:picMkLst>
        </pc:picChg>
        <pc:picChg chg="add mod">
          <ac:chgData name="Danny Young" userId="cb0f4ce2-eb4f-479e-8e8f-3beb257e632f" providerId="ADAL" clId="{DB6DBD9D-F579-4E53-9908-B0061049CCCE}" dt="2018-01-31T05:28:13.068" v="77" actId="1076"/>
          <ac:picMkLst>
            <pc:docMk/>
            <pc:sldMk cId="1904790324" sldId="263"/>
            <ac:picMk id="6" creationId="{A051F077-9A30-4939-A0A1-D1216FA31654}"/>
          </ac:picMkLst>
        </pc:picChg>
      </pc:sldChg>
      <pc:sldChg chg="modSp add">
        <pc:chgData name="Danny Young" userId="cb0f4ce2-eb4f-479e-8e8f-3beb257e632f" providerId="ADAL" clId="{DB6DBD9D-F579-4E53-9908-B0061049CCCE}" dt="2018-01-31T05:28:49.712" v="83" actId="5793"/>
        <pc:sldMkLst>
          <pc:docMk/>
          <pc:sldMk cId="3709748917" sldId="264"/>
        </pc:sldMkLst>
        <pc:spChg chg="mod">
          <ac:chgData name="Danny Young" userId="cb0f4ce2-eb4f-479e-8e8f-3beb257e632f" providerId="ADAL" clId="{DB6DBD9D-F579-4E53-9908-B0061049CCCE}" dt="2018-01-31T05:28:49.712" v="83" actId="5793"/>
          <ac:spMkLst>
            <pc:docMk/>
            <pc:sldMk cId="3709748917" sldId="264"/>
            <ac:spMk id="3" creationId="{68CC1EF5-AA8A-4884-93D6-971139C5AEBC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31:36.743" v="97" actId="1076"/>
        <pc:sldMkLst>
          <pc:docMk/>
          <pc:sldMk cId="1190653648" sldId="265"/>
        </pc:sldMkLst>
        <pc:spChg chg="del">
          <ac:chgData name="Danny Young" userId="cb0f4ce2-eb4f-479e-8e8f-3beb257e632f" providerId="ADAL" clId="{DB6DBD9D-F579-4E53-9908-B0061049CCCE}" dt="2018-01-31T05:31:13.727" v="88" actId="478"/>
          <ac:spMkLst>
            <pc:docMk/>
            <pc:sldMk cId="1190653648" sldId="265"/>
            <ac:spMk id="2" creationId="{24EEDA32-8180-4E9D-8608-38BE0659490F}"/>
          </ac:spMkLst>
        </pc:spChg>
        <pc:spChg chg="del">
          <ac:chgData name="Danny Young" userId="cb0f4ce2-eb4f-479e-8e8f-3beb257e632f" providerId="ADAL" clId="{DB6DBD9D-F579-4E53-9908-B0061049CCCE}" dt="2018-01-31T05:31:13.727" v="88" actId="478"/>
          <ac:spMkLst>
            <pc:docMk/>
            <pc:sldMk cId="1190653648" sldId="265"/>
            <ac:spMk id="3" creationId="{E69415EF-94C7-4842-90EA-5FD40E120A31}"/>
          </ac:spMkLst>
        </pc:spChg>
        <pc:picChg chg="add mod">
          <ac:chgData name="Danny Young" userId="cb0f4ce2-eb4f-479e-8e8f-3beb257e632f" providerId="ADAL" clId="{DB6DBD9D-F579-4E53-9908-B0061049CCCE}" dt="2018-01-31T05:31:34.946" v="96" actId="1076"/>
          <ac:picMkLst>
            <pc:docMk/>
            <pc:sldMk cId="1190653648" sldId="265"/>
            <ac:picMk id="4" creationId="{C139B145-7F06-4448-B1B3-FD4259A72176}"/>
          </ac:picMkLst>
        </pc:picChg>
        <pc:picChg chg="add mod">
          <ac:chgData name="Danny Young" userId="cb0f4ce2-eb4f-479e-8e8f-3beb257e632f" providerId="ADAL" clId="{DB6DBD9D-F579-4E53-9908-B0061049CCCE}" dt="2018-01-31T05:31:36.743" v="97" actId="1076"/>
          <ac:picMkLst>
            <pc:docMk/>
            <pc:sldMk cId="1190653648" sldId="265"/>
            <ac:picMk id="5" creationId="{4DA024ED-2CFA-433C-B8FA-CD993C410F76}"/>
          </ac:picMkLst>
        </pc:picChg>
      </pc:sldChg>
      <pc:sldChg chg="modSp add">
        <pc:chgData name="Danny Young" userId="cb0f4ce2-eb4f-479e-8e8f-3beb257e632f" providerId="ADAL" clId="{DB6DBD9D-F579-4E53-9908-B0061049CCCE}" dt="2018-01-31T05:31:46.805" v="101" actId="122"/>
        <pc:sldMkLst>
          <pc:docMk/>
          <pc:sldMk cId="3718078359" sldId="266"/>
        </pc:sldMkLst>
        <pc:spChg chg="mod">
          <ac:chgData name="Danny Young" userId="cb0f4ce2-eb4f-479e-8e8f-3beb257e632f" providerId="ADAL" clId="{DB6DBD9D-F579-4E53-9908-B0061049CCCE}" dt="2018-01-31T05:31:46.805" v="101" actId="122"/>
          <ac:spMkLst>
            <pc:docMk/>
            <pc:sldMk cId="3718078359" sldId="266"/>
            <ac:spMk id="3" creationId="{64C449FA-5682-441A-ABCE-0BA1B4BBA78C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33:32.858" v="119" actId="1076"/>
        <pc:sldMkLst>
          <pc:docMk/>
          <pc:sldMk cId="3933600853" sldId="267"/>
        </pc:sldMkLst>
        <pc:spChg chg="del">
          <ac:chgData name="Danny Young" userId="cb0f4ce2-eb4f-479e-8e8f-3beb257e632f" providerId="ADAL" clId="{DB6DBD9D-F579-4E53-9908-B0061049CCCE}" dt="2018-01-31T05:33:12.139" v="112" actId="478"/>
          <ac:spMkLst>
            <pc:docMk/>
            <pc:sldMk cId="3933600853" sldId="267"/>
            <ac:spMk id="2" creationId="{CFA5FC34-8D67-44CD-AE36-E62DA72E47EC}"/>
          </ac:spMkLst>
        </pc:spChg>
        <pc:spChg chg="del">
          <ac:chgData name="Danny Young" userId="cb0f4ce2-eb4f-479e-8e8f-3beb257e632f" providerId="ADAL" clId="{DB6DBD9D-F579-4E53-9908-B0061049CCCE}" dt="2018-01-31T05:33:12.139" v="112" actId="478"/>
          <ac:spMkLst>
            <pc:docMk/>
            <pc:sldMk cId="3933600853" sldId="267"/>
            <ac:spMk id="3" creationId="{515A5F56-B69F-4FEE-B4DF-75EBC33AE4A8}"/>
          </ac:spMkLst>
        </pc:spChg>
        <pc:picChg chg="add mod">
          <ac:chgData name="Danny Young" userId="cb0f4ce2-eb4f-479e-8e8f-3beb257e632f" providerId="ADAL" clId="{DB6DBD9D-F579-4E53-9908-B0061049CCCE}" dt="2018-01-31T05:33:24.592" v="115" actId="1076"/>
          <ac:picMkLst>
            <pc:docMk/>
            <pc:sldMk cId="3933600853" sldId="267"/>
            <ac:picMk id="4" creationId="{BF588176-BFD5-4BE0-B656-C8D486D91ABE}"/>
          </ac:picMkLst>
        </pc:picChg>
        <pc:picChg chg="add mod">
          <ac:chgData name="Danny Young" userId="cb0f4ce2-eb4f-479e-8e8f-3beb257e632f" providerId="ADAL" clId="{DB6DBD9D-F579-4E53-9908-B0061049CCCE}" dt="2018-01-31T05:33:32.858" v="119" actId="1076"/>
          <ac:picMkLst>
            <pc:docMk/>
            <pc:sldMk cId="3933600853" sldId="267"/>
            <ac:picMk id="5" creationId="{4E4846CD-081B-4A77-AB32-13A96ECFDD7F}"/>
          </ac:picMkLst>
        </pc:picChg>
        <pc:picChg chg="add mod">
          <ac:chgData name="Danny Young" userId="cb0f4ce2-eb4f-479e-8e8f-3beb257e632f" providerId="ADAL" clId="{DB6DBD9D-F579-4E53-9908-B0061049CCCE}" dt="2018-01-31T05:33:30.483" v="118" actId="1076"/>
          <ac:picMkLst>
            <pc:docMk/>
            <pc:sldMk cId="3933600853" sldId="267"/>
            <ac:picMk id="6" creationId="{7BE1D52E-F6BC-468A-A182-8F8AD74258A2}"/>
          </ac:picMkLst>
        </pc:picChg>
        <pc:picChg chg="add mod">
          <ac:chgData name="Danny Young" userId="cb0f4ce2-eb4f-479e-8e8f-3beb257e632f" providerId="ADAL" clId="{DB6DBD9D-F579-4E53-9908-B0061049CCCE}" dt="2018-01-31T05:33:28.217" v="117" actId="1076"/>
          <ac:picMkLst>
            <pc:docMk/>
            <pc:sldMk cId="3933600853" sldId="267"/>
            <ac:picMk id="7" creationId="{925D660A-FACF-4AC0-8DC7-B4B3610A8F59}"/>
          </ac:picMkLst>
        </pc:picChg>
        <pc:picChg chg="add mod">
          <ac:chgData name="Danny Young" userId="cb0f4ce2-eb4f-479e-8e8f-3beb257e632f" providerId="ADAL" clId="{DB6DBD9D-F579-4E53-9908-B0061049CCCE}" dt="2018-01-31T05:33:26.217" v="116" actId="1076"/>
          <ac:picMkLst>
            <pc:docMk/>
            <pc:sldMk cId="3933600853" sldId="267"/>
            <ac:picMk id="8" creationId="{2B4DF5F7-3E29-4E32-983E-2C233CB3B4A4}"/>
          </ac:picMkLst>
        </pc:picChg>
      </pc:sldChg>
      <pc:sldChg chg="modSp add">
        <pc:chgData name="Danny Young" userId="cb0f4ce2-eb4f-479e-8e8f-3beb257e632f" providerId="ADAL" clId="{DB6DBD9D-F579-4E53-9908-B0061049CCCE}" dt="2018-01-31T05:34:33.058" v="124" actId="122"/>
        <pc:sldMkLst>
          <pc:docMk/>
          <pc:sldMk cId="3022749252" sldId="268"/>
        </pc:sldMkLst>
        <pc:spChg chg="mod">
          <ac:chgData name="Danny Young" userId="cb0f4ce2-eb4f-479e-8e8f-3beb257e632f" providerId="ADAL" clId="{DB6DBD9D-F579-4E53-9908-B0061049CCCE}" dt="2018-01-31T05:34:33.058" v="124" actId="122"/>
          <ac:spMkLst>
            <pc:docMk/>
            <pc:sldMk cId="3022749252" sldId="268"/>
            <ac:spMk id="3" creationId="{D57E3F5B-F9FD-41B7-B8F0-030CCBCD6777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36:47.378" v="138" actId="14100"/>
        <pc:sldMkLst>
          <pc:docMk/>
          <pc:sldMk cId="2645801139" sldId="269"/>
        </pc:sldMkLst>
        <pc:spChg chg="del">
          <ac:chgData name="Danny Young" userId="cb0f4ce2-eb4f-479e-8e8f-3beb257e632f" providerId="ADAL" clId="{DB6DBD9D-F579-4E53-9908-B0061049CCCE}" dt="2018-01-31T05:36:08.162" v="129" actId="478"/>
          <ac:spMkLst>
            <pc:docMk/>
            <pc:sldMk cId="2645801139" sldId="269"/>
            <ac:spMk id="2" creationId="{54AC58BC-55C5-4D47-BA1A-82A3919E1AFA}"/>
          </ac:spMkLst>
        </pc:spChg>
        <pc:spChg chg="del">
          <ac:chgData name="Danny Young" userId="cb0f4ce2-eb4f-479e-8e8f-3beb257e632f" providerId="ADAL" clId="{DB6DBD9D-F579-4E53-9908-B0061049CCCE}" dt="2018-01-31T05:36:08.162" v="129" actId="478"/>
          <ac:spMkLst>
            <pc:docMk/>
            <pc:sldMk cId="2645801139" sldId="269"/>
            <ac:spMk id="3" creationId="{FB903A10-F79B-4CC1-84E1-68E6F0E5D619}"/>
          </ac:spMkLst>
        </pc:spChg>
        <pc:picChg chg="add mod">
          <ac:chgData name="Danny Young" userId="cb0f4ce2-eb4f-479e-8e8f-3beb257e632f" providerId="ADAL" clId="{DB6DBD9D-F579-4E53-9908-B0061049CCCE}" dt="2018-01-31T05:36:47.378" v="138" actId="14100"/>
          <ac:picMkLst>
            <pc:docMk/>
            <pc:sldMk cId="2645801139" sldId="269"/>
            <ac:picMk id="4" creationId="{3E7E7284-709D-41DD-A6D2-9F60D11FF9BC}"/>
          </ac:picMkLst>
        </pc:picChg>
        <pc:picChg chg="add mod">
          <ac:chgData name="Danny Young" userId="cb0f4ce2-eb4f-479e-8e8f-3beb257e632f" providerId="ADAL" clId="{DB6DBD9D-F579-4E53-9908-B0061049CCCE}" dt="2018-01-31T05:36:47.378" v="138" actId="14100"/>
          <ac:picMkLst>
            <pc:docMk/>
            <pc:sldMk cId="2645801139" sldId="269"/>
            <ac:picMk id="5" creationId="{D37A1515-64F5-44C9-9033-47C1EBB5A4AD}"/>
          </ac:picMkLst>
        </pc:picChg>
        <pc:picChg chg="add mod">
          <ac:chgData name="Danny Young" userId="cb0f4ce2-eb4f-479e-8e8f-3beb257e632f" providerId="ADAL" clId="{DB6DBD9D-F579-4E53-9908-B0061049CCCE}" dt="2018-01-31T05:36:47.378" v="138" actId="14100"/>
          <ac:picMkLst>
            <pc:docMk/>
            <pc:sldMk cId="2645801139" sldId="269"/>
            <ac:picMk id="6" creationId="{B49FA7CE-847D-453C-A6A9-CF97B7D7410A}"/>
          </ac:picMkLst>
        </pc:picChg>
        <pc:picChg chg="add mod">
          <ac:chgData name="Danny Young" userId="cb0f4ce2-eb4f-479e-8e8f-3beb257e632f" providerId="ADAL" clId="{DB6DBD9D-F579-4E53-9908-B0061049CCCE}" dt="2018-01-31T05:36:47.378" v="138" actId="14100"/>
          <ac:picMkLst>
            <pc:docMk/>
            <pc:sldMk cId="2645801139" sldId="269"/>
            <ac:picMk id="7" creationId="{CE7A48A8-78D1-40B1-B4F5-2774A557EBB2}"/>
          </ac:picMkLst>
        </pc:picChg>
      </pc:sldChg>
      <pc:sldChg chg="modSp add">
        <pc:chgData name="Danny Young" userId="cb0f4ce2-eb4f-479e-8e8f-3beb257e632f" providerId="ADAL" clId="{DB6DBD9D-F579-4E53-9908-B0061049CCCE}" dt="2018-01-31T05:55:22.700" v="257" actId="122"/>
        <pc:sldMkLst>
          <pc:docMk/>
          <pc:sldMk cId="2227062226" sldId="270"/>
        </pc:sldMkLst>
        <pc:spChg chg="mod">
          <ac:chgData name="Danny Young" userId="cb0f4ce2-eb4f-479e-8e8f-3beb257e632f" providerId="ADAL" clId="{DB6DBD9D-F579-4E53-9908-B0061049CCCE}" dt="2018-01-31T05:55:22.700" v="257" actId="122"/>
          <ac:spMkLst>
            <pc:docMk/>
            <pc:sldMk cId="2227062226" sldId="270"/>
            <ac:spMk id="3" creationId="{79E236F6-DC86-48F0-BB68-FF04ACA184C1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40:22.050" v="216" actId="1076"/>
        <pc:sldMkLst>
          <pc:docMk/>
          <pc:sldMk cId="1113444308" sldId="271"/>
        </pc:sldMkLst>
        <pc:spChg chg="del">
          <ac:chgData name="Danny Young" userId="cb0f4ce2-eb4f-479e-8e8f-3beb257e632f" providerId="ADAL" clId="{DB6DBD9D-F579-4E53-9908-B0061049CCCE}" dt="2018-01-31T05:37:01.160" v="141" actId="478"/>
          <ac:spMkLst>
            <pc:docMk/>
            <pc:sldMk cId="1113444308" sldId="271"/>
            <ac:spMk id="2" creationId="{382EBD55-09F6-45D6-810E-B9D7751A9AC0}"/>
          </ac:spMkLst>
        </pc:spChg>
        <pc:spChg chg="del">
          <ac:chgData name="Danny Young" userId="cb0f4ce2-eb4f-479e-8e8f-3beb257e632f" providerId="ADAL" clId="{DB6DBD9D-F579-4E53-9908-B0061049CCCE}" dt="2018-01-31T05:37:01.160" v="141" actId="478"/>
          <ac:spMkLst>
            <pc:docMk/>
            <pc:sldMk cId="1113444308" sldId="271"/>
            <ac:spMk id="3" creationId="{87D691D6-35FD-4B82-A58F-D0BACF955277}"/>
          </ac:spMkLst>
        </pc:spChg>
        <pc:spChg chg="add mod">
          <ac:chgData name="Danny Young" userId="cb0f4ce2-eb4f-479e-8e8f-3beb257e632f" providerId="ADAL" clId="{DB6DBD9D-F579-4E53-9908-B0061049CCCE}" dt="2018-01-31T05:40:22.050" v="216" actId="1076"/>
          <ac:spMkLst>
            <pc:docMk/>
            <pc:sldMk cId="1113444308" sldId="271"/>
            <ac:spMk id="9" creationId="{D5352F86-057A-4AEC-B1C5-46316C425A2C}"/>
          </ac:spMkLst>
        </pc:spChg>
        <pc:picChg chg="add mod">
          <ac:chgData name="Danny Young" userId="cb0f4ce2-eb4f-479e-8e8f-3beb257e632f" providerId="ADAL" clId="{DB6DBD9D-F579-4E53-9908-B0061049CCCE}" dt="2018-01-31T05:37:41.379" v="150" actId="14100"/>
          <ac:picMkLst>
            <pc:docMk/>
            <pc:sldMk cId="1113444308" sldId="271"/>
            <ac:picMk id="4" creationId="{66971DB5-F878-4449-94F3-E46A289A35AF}"/>
          </ac:picMkLst>
        </pc:picChg>
        <pc:picChg chg="add mod">
          <ac:chgData name="Danny Young" userId="cb0f4ce2-eb4f-479e-8e8f-3beb257e632f" providerId="ADAL" clId="{DB6DBD9D-F579-4E53-9908-B0061049CCCE}" dt="2018-01-31T05:37:41.379" v="150" actId="14100"/>
          <ac:picMkLst>
            <pc:docMk/>
            <pc:sldMk cId="1113444308" sldId="271"/>
            <ac:picMk id="5" creationId="{8BB0C3E9-A053-4D0C-B77B-D250F11DF4E7}"/>
          </ac:picMkLst>
        </pc:picChg>
        <pc:picChg chg="add mod">
          <ac:chgData name="Danny Young" userId="cb0f4ce2-eb4f-479e-8e8f-3beb257e632f" providerId="ADAL" clId="{DB6DBD9D-F579-4E53-9908-B0061049CCCE}" dt="2018-01-31T05:37:41.379" v="150" actId="14100"/>
          <ac:picMkLst>
            <pc:docMk/>
            <pc:sldMk cId="1113444308" sldId="271"/>
            <ac:picMk id="6" creationId="{17FBF3F0-6D86-4FAF-AAB9-5BF6E582B76A}"/>
          </ac:picMkLst>
        </pc:picChg>
        <pc:picChg chg="add mod">
          <ac:chgData name="Danny Young" userId="cb0f4ce2-eb4f-479e-8e8f-3beb257e632f" providerId="ADAL" clId="{DB6DBD9D-F579-4E53-9908-B0061049CCCE}" dt="2018-01-31T05:37:41.379" v="150" actId="14100"/>
          <ac:picMkLst>
            <pc:docMk/>
            <pc:sldMk cId="1113444308" sldId="271"/>
            <ac:picMk id="7" creationId="{2A92E6F7-FC12-4C1F-95F5-CB18F7B704A4}"/>
          </ac:picMkLst>
        </pc:picChg>
        <pc:picChg chg="add mod">
          <ac:chgData name="Danny Young" userId="cb0f4ce2-eb4f-479e-8e8f-3beb257e632f" providerId="ADAL" clId="{DB6DBD9D-F579-4E53-9908-B0061049CCCE}" dt="2018-01-31T05:37:41.379" v="150" actId="14100"/>
          <ac:picMkLst>
            <pc:docMk/>
            <pc:sldMk cId="1113444308" sldId="271"/>
            <ac:picMk id="8" creationId="{C5FF8E8D-DEB1-4BDB-826E-4770889EEA9E}"/>
          </ac:picMkLst>
        </pc:picChg>
      </pc:sldChg>
      <pc:sldChg chg="modSp add">
        <pc:chgData name="Danny Young" userId="cb0f4ce2-eb4f-479e-8e8f-3beb257e632f" providerId="ADAL" clId="{DB6DBD9D-F579-4E53-9908-B0061049CCCE}" dt="2018-01-31T05:53:19.772" v="248" actId="122"/>
        <pc:sldMkLst>
          <pc:docMk/>
          <pc:sldMk cId="733459205" sldId="272"/>
        </pc:sldMkLst>
        <pc:spChg chg="mod">
          <ac:chgData name="Danny Young" userId="cb0f4ce2-eb4f-479e-8e8f-3beb257e632f" providerId="ADAL" clId="{DB6DBD9D-F579-4E53-9908-B0061049CCCE}" dt="2018-01-31T05:53:19.772" v="248" actId="122"/>
          <ac:spMkLst>
            <pc:docMk/>
            <pc:sldMk cId="733459205" sldId="272"/>
            <ac:spMk id="3" creationId="{077C2B77-4F5D-4B45-B23B-7131F2FAE856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42:10.137" v="230" actId="1076"/>
        <pc:sldMkLst>
          <pc:docMk/>
          <pc:sldMk cId="1260469709" sldId="273"/>
        </pc:sldMkLst>
        <pc:spChg chg="del">
          <ac:chgData name="Danny Young" userId="cb0f4ce2-eb4f-479e-8e8f-3beb257e632f" providerId="ADAL" clId="{DB6DBD9D-F579-4E53-9908-B0061049CCCE}" dt="2018-01-31T05:41:03.669" v="218" actId="478"/>
          <ac:spMkLst>
            <pc:docMk/>
            <pc:sldMk cId="1260469709" sldId="273"/>
            <ac:spMk id="2" creationId="{A0489C5B-36C5-458B-8ED8-C0270BB936EF}"/>
          </ac:spMkLst>
        </pc:spChg>
        <pc:spChg chg="del">
          <ac:chgData name="Danny Young" userId="cb0f4ce2-eb4f-479e-8e8f-3beb257e632f" providerId="ADAL" clId="{DB6DBD9D-F579-4E53-9908-B0061049CCCE}" dt="2018-01-31T05:41:03.669" v="218" actId="478"/>
          <ac:spMkLst>
            <pc:docMk/>
            <pc:sldMk cId="1260469709" sldId="273"/>
            <ac:spMk id="3" creationId="{F9BD9F8E-2110-4747-8BBB-D671268DED85}"/>
          </ac:spMkLst>
        </pc:spChg>
        <pc:picChg chg="add mod">
          <ac:chgData name="Danny Young" userId="cb0f4ce2-eb4f-479e-8e8f-3beb257e632f" providerId="ADAL" clId="{DB6DBD9D-F579-4E53-9908-B0061049CCCE}" dt="2018-01-31T05:41:54.058" v="225" actId="1076"/>
          <ac:picMkLst>
            <pc:docMk/>
            <pc:sldMk cId="1260469709" sldId="273"/>
            <ac:picMk id="4" creationId="{EEDE3D6D-C3C3-4D57-A2EA-1CDCA5717ADA}"/>
          </ac:picMkLst>
        </pc:picChg>
        <pc:picChg chg="add mod">
          <ac:chgData name="Danny Young" userId="cb0f4ce2-eb4f-479e-8e8f-3beb257e632f" providerId="ADAL" clId="{DB6DBD9D-F579-4E53-9908-B0061049CCCE}" dt="2018-01-31T05:42:05.965" v="229" actId="14100"/>
          <ac:picMkLst>
            <pc:docMk/>
            <pc:sldMk cId="1260469709" sldId="273"/>
            <ac:picMk id="5" creationId="{BEF69755-62B6-4628-96DA-E00B2F8184EF}"/>
          </ac:picMkLst>
        </pc:picChg>
        <pc:picChg chg="add mod">
          <ac:chgData name="Danny Young" userId="cb0f4ce2-eb4f-479e-8e8f-3beb257e632f" providerId="ADAL" clId="{DB6DBD9D-F579-4E53-9908-B0061049CCCE}" dt="2018-01-31T05:42:10.137" v="230" actId="1076"/>
          <ac:picMkLst>
            <pc:docMk/>
            <pc:sldMk cId="1260469709" sldId="273"/>
            <ac:picMk id="6" creationId="{828C141F-C9D7-4CA7-B7F9-0289C78B4A0D}"/>
          </ac:picMkLst>
        </pc:picChg>
      </pc:sldChg>
      <pc:sldChg chg="modSp add">
        <pc:chgData name="Danny Young" userId="cb0f4ce2-eb4f-479e-8e8f-3beb257e632f" providerId="ADAL" clId="{DB6DBD9D-F579-4E53-9908-B0061049CCCE}" dt="2018-01-31T05:53:04.647" v="244" actId="20577"/>
        <pc:sldMkLst>
          <pc:docMk/>
          <pc:sldMk cId="2653697263" sldId="274"/>
        </pc:sldMkLst>
        <pc:spChg chg="mod">
          <ac:chgData name="Danny Young" userId="cb0f4ce2-eb4f-479e-8e8f-3beb257e632f" providerId="ADAL" clId="{DB6DBD9D-F579-4E53-9908-B0061049CCCE}" dt="2018-01-31T05:53:04.647" v="244" actId="20577"/>
          <ac:spMkLst>
            <pc:docMk/>
            <pc:sldMk cId="2653697263" sldId="274"/>
            <ac:spMk id="3" creationId="{5C89B7ED-DABA-4D71-8B87-BC5B52089408}"/>
          </ac:spMkLst>
        </pc:spChg>
      </pc:sldChg>
      <pc:sldChg chg="addSp delSp modSp add">
        <pc:chgData name="Danny Young" userId="cb0f4ce2-eb4f-479e-8e8f-3beb257e632f" providerId="ADAL" clId="{DB6DBD9D-F579-4E53-9908-B0061049CCCE}" dt="2018-01-31T05:57:28.453" v="279" actId="14100"/>
        <pc:sldMkLst>
          <pc:docMk/>
          <pc:sldMk cId="2735355124" sldId="275"/>
        </pc:sldMkLst>
        <pc:spChg chg="del">
          <ac:chgData name="Danny Young" userId="cb0f4ce2-eb4f-479e-8e8f-3beb257e632f" providerId="ADAL" clId="{DB6DBD9D-F579-4E53-9908-B0061049CCCE}" dt="2018-01-31T05:56:37.932" v="259" actId="478"/>
          <ac:spMkLst>
            <pc:docMk/>
            <pc:sldMk cId="2735355124" sldId="275"/>
            <ac:spMk id="2" creationId="{C58F9ACC-56E1-4158-901B-4253A003A6A2}"/>
          </ac:spMkLst>
        </pc:spChg>
        <pc:spChg chg="del">
          <ac:chgData name="Danny Young" userId="cb0f4ce2-eb4f-479e-8e8f-3beb257e632f" providerId="ADAL" clId="{DB6DBD9D-F579-4E53-9908-B0061049CCCE}" dt="2018-01-31T05:56:37.932" v="259" actId="478"/>
          <ac:spMkLst>
            <pc:docMk/>
            <pc:sldMk cId="2735355124" sldId="275"/>
            <ac:spMk id="3" creationId="{5BA93AA4-1691-454D-8F7D-039BE60FD094}"/>
          </ac:spMkLst>
        </pc:spChg>
        <pc:picChg chg="add mod">
          <ac:chgData name="Danny Young" userId="cb0f4ce2-eb4f-479e-8e8f-3beb257e632f" providerId="ADAL" clId="{DB6DBD9D-F579-4E53-9908-B0061049CCCE}" dt="2018-01-31T05:57:06.977" v="275" actId="1076"/>
          <ac:picMkLst>
            <pc:docMk/>
            <pc:sldMk cId="2735355124" sldId="275"/>
            <ac:picMk id="4" creationId="{4AC9D9B1-7B17-4093-B40F-B94D5905E6DF}"/>
          </ac:picMkLst>
        </pc:picChg>
        <pc:picChg chg="add mod">
          <ac:chgData name="Danny Young" userId="cb0f4ce2-eb4f-479e-8e8f-3beb257e632f" providerId="ADAL" clId="{DB6DBD9D-F579-4E53-9908-B0061049CCCE}" dt="2018-01-31T05:57:28.453" v="279" actId="14100"/>
          <ac:picMkLst>
            <pc:docMk/>
            <pc:sldMk cId="2735355124" sldId="275"/>
            <ac:picMk id="5" creationId="{CA43536C-A3D4-4D18-90AE-D673B50C8A6A}"/>
          </ac:picMkLst>
        </pc:picChg>
      </pc:sldChg>
      <pc:sldChg chg="addSp modSp add">
        <pc:chgData name="Danny Young" userId="cb0f4ce2-eb4f-479e-8e8f-3beb257e632f" providerId="ADAL" clId="{DB6DBD9D-F579-4E53-9908-B0061049CCCE}" dt="2018-01-31T06:00:24.525" v="309" actId="1036"/>
        <pc:sldMkLst>
          <pc:docMk/>
          <pc:sldMk cId="257993976" sldId="276"/>
        </pc:sldMkLst>
        <pc:picChg chg="add mod">
          <ac:chgData name="Danny Young" userId="cb0f4ce2-eb4f-479e-8e8f-3beb257e632f" providerId="ADAL" clId="{DB6DBD9D-F579-4E53-9908-B0061049CCCE}" dt="2018-01-31T06:00:24.525" v="309" actId="1036"/>
          <ac:picMkLst>
            <pc:docMk/>
            <pc:sldMk cId="257993976" sldId="276"/>
            <ac:picMk id="2" creationId="{D2BB22D0-883E-4ACE-96CB-051757F0FD38}"/>
          </ac:picMkLst>
        </pc:picChg>
        <pc:picChg chg="add mod">
          <ac:chgData name="Danny Young" userId="cb0f4ce2-eb4f-479e-8e8f-3beb257e632f" providerId="ADAL" clId="{DB6DBD9D-F579-4E53-9908-B0061049CCCE}" dt="2018-01-31T05:59:17.060" v="301" actId="14100"/>
          <ac:picMkLst>
            <pc:docMk/>
            <pc:sldMk cId="257993976" sldId="276"/>
            <ac:picMk id="3" creationId="{DB93CF49-C1BB-4874-A14B-77FD25B54CBE}"/>
          </ac:picMkLst>
        </pc:picChg>
        <pc:picChg chg="add mod">
          <ac:chgData name="Danny Young" userId="cb0f4ce2-eb4f-479e-8e8f-3beb257e632f" providerId="ADAL" clId="{DB6DBD9D-F579-4E53-9908-B0061049CCCE}" dt="2018-01-31T05:59:19.263" v="302" actId="1076"/>
          <ac:picMkLst>
            <pc:docMk/>
            <pc:sldMk cId="257993976" sldId="276"/>
            <ac:picMk id="4" creationId="{BEED9929-92EE-4FC1-B951-1894285C83A2}"/>
          </ac:picMkLst>
        </pc:picChg>
        <pc:picChg chg="add mod">
          <ac:chgData name="Danny Young" userId="cb0f4ce2-eb4f-479e-8e8f-3beb257e632f" providerId="ADAL" clId="{DB6DBD9D-F579-4E53-9908-B0061049CCCE}" dt="2018-01-31T05:59:10.122" v="298" actId="14100"/>
          <ac:picMkLst>
            <pc:docMk/>
            <pc:sldMk cId="257993976" sldId="276"/>
            <ac:picMk id="5" creationId="{269E220F-5688-4466-9DCD-C9A06605480B}"/>
          </ac:picMkLst>
        </pc:picChg>
      </pc:sldChg>
      <pc:sldChg chg="addSp modSp add addCm">
        <pc:chgData name="Danny Young" userId="cb0f4ce2-eb4f-479e-8e8f-3beb257e632f" providerId="ADAL" clId="{DB6DBD9D-F579-4E53-9908-B0061049CCCE}" dt="2018-01-31T06:00:57.763" v="316" actId="1076"/>
        <pc:sldMkLst>
          <pc:docMk/>
          <pc:sldMk cId="935162036" sldId="277"/>
        </pc:sldMkLst>
        <pc:spChg chg="add mod">
          <ac:chgData name="Danny Young" userId="cb0f4ce2-eb4f-479e-8e8f-3beb257e632f" providerId="ADAL" clId="{DB6DBD9D-F579-4E53-9908-B0061049CCCE}" dt="2018-01-31T06:00:57.763" v="316" actId="1076"/>
          <ac:spMkLst>
            <pc:docMk/>
            <pc:sldMk cId="935162036" sldId="277"/>
            <ac:spMk id="2" creationId="{5459AF79-2471-44BF-92E3-C12A3DDB2532}"/>
          </ac:spMkLst>
        </pc:spChg>
      </pc:sldChg>
      <pc:sldChg chg="addSp modSp add">
        <pc:chgData name="Danny Young" userId="cb0f4ce2-eb4f-479e-8e8f-3beb257e632f" providerId="ADAL" clId="{DB6DBD9D-F579-4E53-9908-B0061049CCCE}" dt="2018-01-31T06:02:43.906" v="332" actId="1076"/>
        <pc:sldMkLst>
          <pc:docMk/>
          <pc:sldMk cId="619126421" sldId="278"/>
        </pc:sldMkLst>
        <pc:picChg chg="add mod">
          <ac:chgData name="Danny Young" userId="cb0f4ce2-eb4f-479e-8e8f-3beb257e632f" providerId="ADAL" clId="{DB6DBD9D-F579-4E53-9908-B0061049CCCE}" dt="2018-01-31T06:02:43.906" v="332" actId="1076"/>
          <ac:picMkLst>
            <pc:docMk/>
            <pc:sldMk cId="619126421" sldId="278"/>
            <ac:picMk id="2" creationId="{DAA3072D-852B-4478-AA8A-3A950DD00732}"/>
          </ac:picMkLst>
        </pc:picChg>
        <pc:picChg chg="add mod">
          <ac:chgData name="Danny Young" userId="cb0f4ce2-eb4f-479e-8e8f-3beb257e632f" providerId="ADAL" clId="{DB6DBD9D-F579-4E53-9908-B0061049CCCE}" dt="2018-01-31T06:02:38.672" v="330" actId="1076"/>
          <ac:picMkLst>
            <pc:docMk/>
            <pc:sldMk cId="619126421" sldId="278"/>
            <ac:picMk id="3" creationId="{684B6B71-9C8C-44FE-BADB-6FD119D9DFC1}"/>
          </ac:picMkLst>
        </pc:picChg>
        <pc:picChg chg="add mod">
          <ac:chgData name="Danny Young" userId="cb0f4ce2-eb4f-479e-8e8f-3beb257e632f" providerId="ADAL" clId="{DB6DBD9D-F579-4E53-9908-B0061049CCCE}" dt="2018-01-31T06:02:32.562" v="327" actId="14100"/>
          <ac:picMkLst>
            <pc:docMk/>
            <pc:sldMk cId="619126421" sldId="278"/>
            <ac:picMk id="4" creationId="{44544350-829C-43A4-8204-1412C91594BE}"/>
          </ac:picMkLst>
        </pc:picChg>
      </pc:sldChg>
      <pc:sldChg chg="addSp modSp add">
        <pc:chgData name="Danny Young" userId="cb0f4ce2-eb4f-479e-8e8f-3beb257e632f" providerId="ADAL" clId="{DB6DBD9D-F579-4E53-9908-B0061049CCCE}" dt="2018-01-31T06:04:04.012" v="339" actId="1036"/>
        <pc:sldMkLst>
          <pc:docMk/>
          <pc:sldMk cId="4206514480" sldId="279"/>
        </pc:sldMkLst>
        <pc:spChg chg="add mod">
          <ac:chgData name="Danny Young" userId="cb0f4ce2-eb4f-479e-8e8f-3beb257e632f" providerId="ADAL" clId="{DB6DBD9D-F579-4E53-9908-B0061049CCCE}" dt="2018-01-31T06:04:04.012" v="339" actId="1036"/>
          <ac:spMkLst>
            <pc:docMk/>
            <pc:sldMk cId="4206514480" sldId="279"/>
            <ac:spMk id="2" creationId="{DE084C8D-6DD3-4776-B40F-CBCA0B62DB4A}"/>
          </ac:spMkLst>
        </pc:spChg>
      </pc:sldChg>
      <pc:sldChg chg="addSp modSp add">
        <pc:chgData name="Danny Young" userId="cb0f4ce2-eb4f-479e-8e8f-3beb257e632f" providerId="ADAL" clId="{DB6DBD9D-F579-4E53-9908-B0061049CCCE}" dt="2018-01-31T06:04:23.390" v="345" actId="1076"/>
        <pc:sldMkLst>
          <pc:docMk/>
          <pc:sldMk cId="1722368263" sldId="280"/>
        </pc:sldMkLst>
        <pc:picChg chg="add mod">
          <ac:chgData name="Danny Young" userId="cb0f4ce2-eb4f-479e-8e8f-3beb257e632f" providerId="ADAL" clId="{DB6DBD9D-F579-4E53-9908-B0061049CCCE}" dt="2018-01-31T06:04:10.997" v="342" actId="1076"/>
          <ac:picMkLst>
            <pc:docMk/>
            <pc:sldMk cId="1722368263" sldId="280"/>
            <ac:picMk id="2" creationId="{FCFE1DC5-38A1-41BE-8614-686101F48028}"/>
          </ac:picMkLst>
        </pc:picChg>
        <pc:picChg chg="add mod">
          <ac:chgData name="Danny Young" userId="cb0f4ce2-eb4f-479e-8e8f-3beb257e632f" providerId="ADAL" clId="{DB6DBD9D-F579-4E53-9908-B0061049CCCE}" dt="2018-01-31T06:04:23.390" v="345" actId="1076"/>
          <ac:picMkLst>
            <pc:docMk/>
            <pc:sldMk cId="1722368263" sldId="280"/>
            <ac:picMk id="3" creationId="{5DE96C2F-6DC1-4280-B585-0F647435B28D}"/>
          </ac:picMkLst>
        </pc:picChg>
      </pc:sldChg>
      <pc:sldChg chg="addSp modSp add">
        <pc:chgData name="Danny Young" userId="cb0f4ce2-eb4f-479e-8e8f-3beb257e632f" providerId="ADAL" clId="{DB6DBD9D-F579-4E53-9908-B0061049CCCE}" dt="2018-01-31T06:05:26.067" v="351" actId="1036"/>
        <pc:sldMkLst>
          <pc:docMk/>
          <pc:sldMk cId="3254304182" sldId="281"/>
        </pc:sldMkLst>
        <pc:spChg chg="add mod">
          <ac:chgData name="Danny Young" userId="cb0f4ce2-eb4f-479e-8e8f-3beb257e632f" providerId="ADAL" clId="{DB6DBD9D-F579-4E53-9908-B0061049CCCE}" dt="2018-01-31T06:05:26.067" v="351" actId="1036"/>
          <ac:spMkLst>
            <pc:docMk/>
            <pc:sldMk cId="3254304182" sldId="281"/>
            <ac:spMk id="2" creationId="{1CAECF65-4EA3-453C-93FC-68CEA3CF890A}"/>
          </ac:spMkLst>
        </pc:spChg>
      </pc:sldChg>
      <pc:sldChg chg="addSp delSp modSp add">
        <pc:chgData name="Danny Young" userId="cb0f4ce2-eb4f-479e-8e8f-3beb257e632f" providerId="ADAL" clId="{DB6DBD9D-F579-4E53-9908-B0061049CCCE}" dt="2018-01-31T06:07:06.142" v="373" actId="14100"/>
        <pc:sldMkLst>
          <pc:docMk/>
          <pc:sldMk cId="111540994" sldId="282"/>
        </pc:sldMkLst>
        <pc:picChg chg="add del mod">
          <ac:chgData name="Danny Young" userId="cb0f4ce2-eb4f-479e-8e8f-3beb257e632f" providerId="ADAL" clId="{DB6DBD9D-F579-4E53-9908-B0061049CCCE}" dt="2018-01-31T06:06:16.891" v="357" actId="478"/>
          <ac:picMkLst>
            <pc:docMk/>
            <pc:sldMk cId="111540994" sldId="282"/>
            <ac:picMk id="2" creationId="{0918BD64-5103-49ED-9FFE-9F3C8AB6EE57}"/>
          </ac:picMkLst>
        </pc:picChg>
        <pc:picChg chg="add mod">
          <ac:chgData name="Danny Young" userId="cb0f4ce2-eb4f-479e-8e8f-3beb257e632f" providerId="ADAL" clId="{DB6DBD9D-F579-4E53-9908-B0061049CCCE}" dt="2018-01-31T06:06:23.422" v="360" actId="14100"/>
          <ac:picMkLst>
            <pc:docMk/>
            <pc:sldMk cId="111540994" sldId="282"/>
            <ac:picMk id="3" creationId="{F6223C17-E7ED-4762-8089-A78EF0748441}"/>
          </ac:picMkLst>
        </pc:picChg>
        <pc:picChg chg="add mod">
          <ac:chgData name="Danny Young" userId="cb0f4ce2-eb4f-479e-8e8f-3beb257e632f" providerId="ADAL" clId="{DB6DBD9D-F579-4E53-9908-B0061049CCCE}" dt="2018-01-31T06:06:37.946" v="364" actId="14100"/>
          <ac:picMkLst>
            <pc:docMk/>
            <pc:sldMk cId="111540994" sldId="282"/>
            <ac:picMk id="4" creationId="{2222D7BF-5E5D-4303-AB8D-2B338634F364}"/>
          </ac:picMkLst>
        </pc:picChg>
        <pc:picChg chg="add mod">
          <ac:chgData name="Danny Young" userId="cb0f4ce2-eb4f-479e-8e8f-3beb257e632f" providerId="ADAL" clId="{DB6DBD9D-F579-4E53-9908-B0061049CCCE}" dt="2018-01-31T06:06:49.247" v="367" actId="1076"/>
          <ac:picMkLst>
            <pc:docMk/>
            <pc:sldMk cId="111540994" sldId="282"/>
            <ac:picMk id="5" creationId="{A1286BA3-62CE-48B5-84E9-39ED5D41D04E}"/>
          </ac:picMkLst>
        </pc:picChg>
        <pc:picChg chg="add mod">
          <ac:chgData name="Danny Young" userId="cb0f4ce2-eb4f-479e-8e8f-3beb257e632f" providerId="ADAL" clId="{DB6DBD9D-F579-4E53-9908-B0061049CCCE}" dt="2018-01-31T06:07:06.142" v="373" actId="14100"/>
          <ac:picMkLst>
            <pc:docMk/>
            <pc:sldMk cId="111540994" sldId="282"/>
            <ac:picMk id="6" creationId="{61A9616F-0ECC-411D-9E9B-E17DF2087BAD}"/>
          </ac:picMkLst>
        </pc:picChg>
        <pc:picChg chg="add del">
          <ac:chgData name="Danny Young" userId="cb0f4ce2-eb4f-479e-8e8f-3beb257e632f" providerId="ADAL" clId="{DB6DBD9D-F579-4E53-9908-B0061049CCCE}" dt="2018-01-31T06:06:57.392" v="370" actId="14100"/>
          <ac:picMkLst>
            <pc:docMk/>
            <pc:sldMk cId="111540994" sldId="282"/>
            <ac:picMk id="7" creationId="{7710E294-3E03-4AC5-AFF2-F741FC6BB888}"/>
          </ac:picMkLst>
        </pc:picChg>
      </pc:sldChg>
      <pc:sldChg chg="addSp modSp add">
        <pc:chgData name="Danny Young" userId="cb0f4ce2-eb4f-479e-8e8f-3beb257e632f" providerId="ADAL" clId="{DB6DBD9D-F579-4E53-9908-B0061049CCCE}" dt="2018-01-31T06:09:14.368" v="378" actId="1076"/>
        <pc:sldMkLst>
          <pc:docMk/>
          <pc:sldMk cId="4139628797" sldId="283"/>
        </pc:sldMkLst>
        <pc:spChg chg="add mod">
          <ac:chgData name="Danny Young" userId="cb0f4ce2-eb4f-479e-8e8f-3beb257e632f" providerId="ADAL" clId="{DB6DBD9D-F579-4E53-9908-B0061049CCCE}" dt="2018-01-31T06:09:14.368" v="378" actId="1076"/>
          <ac:spMkLst>
            <pc:docMk/>
            <pc:sldMk cId="4139628797" sldId="283"/>
            <ac:spMk id="2" creationId="{8AEE1F7D-233F-40D6-9CD8-ADB17DD52D2C}"/>
          </ac:spMkLst>
        </pc:spChg>
      </pc:sldChg>
      <pc:sldChg chg="addSp delSp modSp add">
        <pc:chgData name="Danny Young" userId="cb0f4ce2-eb4f-479e-8e8f-3beb257e632f" providerId="ADAL" clId="{DB6DBD9D-F579-4E53-9908-B0061049CCCE}" dt="2018-01-31T06:11:51.487" v="413" actId="478"/>
        <pc:sldMkLst>
          <pc:docMk/>
          <pc:sldMk cId="2129742735" sldId="284"/>
        </pc:sldMkLst>
        <pc:picChg chg="add mod">
          <ac:chgData name="Danny Young" userId="cb0f4ce2-eb4f-479e-8e8f-3beb257e632f" providerId="ADAL" clId="{DB6DBD9D-F579-4E53-9908-B0061049CCCE}" dt="2018-01-31T06:10:04.210" v="381" actId="1076"/>
          <ac:picMkLst>
            <pc:docMk/>
            <pc:sldMk cId="2129742735" sldId="284"/>
            <ac:picMk id="2" creationId="{EAB900FC-8801-4695-8C64-6BC2CC7E5E76}"/>
          </ac:picMkLst>
        </pc:picChg>
        <pc:picChg chg="add mod">
          <ac:chgData name="Danny Young" userId="cb0f4ce2-eb4f-479e-8e8f-3beb257e632f" providerId="ADAL" clId="{DB6DBD9D-F579-4E53-9908-B0061049CCCE}" dt="2018-01-31T06:10:16.068" v="384" actId="1076"/>
          <ac:picMkLst>
            <pc:docMk/>
            <pc:sldMk cId="2129742735" sldId="284"/>
            <ac:picMk id="3" creationId="{88FB4C3F-CA65-4499-968A-191E90F6B04C}"/>
          </ac:picMkLst>
        </pc:picChg>
        <pc:picChg chg="add mod">
          <ac:chgData name="Danny Young" userId="cb0f4ce2-eb4f-479e-8e8f-3beb257e632f" providerId="ADAL" clId="{DB6DBD9D-F579-4E53-9908-B0061049CCCE}" dt="2018-01-31T06:10:29.276" v="389" actId="1076"/>
          <ac:picMkLst>
            <pc:docMk/>
            <pc:sldMk cId="2129742735" sldId="284"/>
            <ac:picMk id="4" creationId="{47E4DC40-3C69-4939-91D6-F079822947ED}"/>
          </ac:picMkLst>
        </pc:picChg>
        <pc:picChg chg="add mod">
          <ac:chgData name="Danny Young" userId="cb0f4ce2-eb4f-479e-8e8f-3beb257e632f" providerId="ADAL" clId="{DB6DBD9D-F579-4E53-9908-B0061049CCCE}" dt="2018-01-31T06:10:49.132" v="406" actId="1037"/>
          <ac:picMkLst>
            <pc:docMk/>
            <pc:sldMk cId="2129742735" sldId="284"/>
            <ac:picMk id="5" creationId="{2A5E44A9-A547-4E6C-BBFB-311DA8815566}"/>
          </ac:picMkLst>
        </pc:picChg>
        <pc:picChg chg="add mod">
          <ac:chgData name="Danny Young" userId="cb0f4ce2-eb4f-479e-8e8f-3beb257e632f" providerId="ADAL" clId="{DB6DBD9D-F579-4E53-9908-B0061049CCCE}" dt="2018-01-31T06:11:00.660" v="411" actId="14100"/>
          <ac:picMkLst>
            <pc:docMk/>
            <pc:sldMk cId="2129742735" sldId="284"/>
            <ac:picMk id="6" creationId="{544C7570-33FF-4841-8F49-4768BB31949E}"/>
          </ac:picMkLst>
        </pc:picChg>
        <pc:picChg chg="add del">
          <ac:chgData name="Danny Young" userId="cb0f4ce2-eb4f-479e-8e8f-3beb257e632f" providerId="ADAL" clId="{DB6DBD9D-F579-4E53-9908-B0061049CCCE}" dt="2018-01-31T06:11:51.487" v="413" actId="478"/>
          <ac:picMkLst>
            <pc:docMk/>
            <pc:sldMk cId="2129742735" sldId="284"/>
            <ac:picMk id="7" creationId="{A49DE209-202B-4C3F-9FE7-4EDCA26EA133}"/>
          </ac:picMkLst>
        </pc:picChg>
      </pc:sldChg>
      <pc:sldChg chg="addSp modSp add">
        <pc:chgData name="Danny Young" userId="cb0f4ce2-eb4f-479e-8e8f-3beb257e632f" providerId="ADAL" clId="{DB6DBD9D-F579-4E53-9908-B0061049CCCE}" dt="2018-01-31T06:11:58.488" v="418" actId="1076"/>
        <pc:sldMkLst>
          <pc:docMk/>
          <pc:sldMk cId="1236688393" sldId="285"/>
        </pc:sldMkLst>
        <pc:picChg chg="add mod">
          <ac:chgData name="Danny Young" userId="cb0f4ce2-eb4f-479e-8e8f-3beb257e632f" providerId="ADAL" clId="{DB6DBD9D-F579-4E53-9908-B0061049CCCE}" dt="2018-01-31T06:11:58.488" v="418" actId="1076"/>
          <ac:picMkLst>
            <pc:docMk/>
            <pc:sldMk cId="1236688393" sldId="285"/>
            <ac:picMk id="2" creationId="{251AB7CE-59C6-4B62-80F2-22E0EBF32E74}"/>
          </ac:picMkLst>
        </pc:picChg>
      </pc:sldChg>
      <pc:sldChg chg="addSp modSp add">
        <pc:chgData name="Danny Young" userId="cb0f4ce2-eb4f-479e-8e8f-3beb257e632f" providerId="ADAL" clId="{DB6DBD9D-F579-4E53-9908-B0061049CCCE}" dt="2018-01-31T06:24:19.559" v="526" actId="1076"/>
        <pc:sldMkLst>
          <pc:docMk/>
          <pc:sldMk cId="2675440813" sldId="286"/>
        </pc:sldMkLst>
        <pc:picChg chg="add mod">
          <ac:chgData name="Danny Young" userId="cb0f4ce2-eb4f-479e-8e8f-3beb257e632f" providerId="ADAL" clId="{DB6DBD9D-F579-4E53-9908-B0061049CCCE}" dt="2018-01-31T06:24:19.559" v="526" actId="1076"/>
          <ac:picMkLst>
            <pc:docMk/>
            <pc:sldMk cId="2675440813" sldId="286"/>
            <ac:picMk id="2" creationId="{8D77DF14-CA15-413D-B19F-877887B2C969}"/>
          </ac:picMkLst>
        </pc:picChg>
      </pc:sldChg>
      <pc:sldChg chg="addSp modSp add">
        <pc:chgData name="Danny Young" userId="cb0f4ce2-eb4f-479e-8e8f-3beb257e632f" providerId="ADAL" clId="{DB6DBD9D-F579-4E53-9908-B0061049CCCE}" dt="2018-01-31T06:14:09.651" v="429" actId="1076"/>
        <pc:sldMkLst>
          <pc:docMk/>
          <pc:sldMk cId="304361211" sldId="287"/>
        </pc:sldMkLst>
        <pc:spChg chg="add mod">
          <ac:chgData name="Danny Young" userId="cb0f4ce2-eb4f-479e-8e8f-3beb257e632f" providerId="ADAL" clId="{DB6DBD9D-F579-4E53-9908-B0061049CCCE}" dt="2018-01-31T06:14:09.651" v="429" actId="1076"/>
          <ac:spMkLst>
            <pc:docMk/>
            <pc:sldMk cId="304361211" sldId="287"/>
            <ac:spMk id="2" creationId="{3B05F577-A23A-4175-A43E-08D4A5357762}"/>
          </ac:spMkLst>
        </pc:spChg>
      </pc:sldChg>
      <pc:sldChg chg="addSp modSp add">
        <pc:chgData name="Danny Young" userId="cb0f4ce2-eb4f-479e-8e8f-3beb257e632f" providerId="ADAL" clId="{DB6DBD9D-F579-4E53-9908-B0061049CCCE}" dt="2018-01-31T05:57:50.712" v="282" actId="1076"/>
        <pc:sldMkLst>
          <pc:docMk/>
          <pc:sldMk cId="3606089161" sldId="288"/>
        </pc:sldMkLst>
        <pc:picChg chg="add mod">
          <ac:chgData name="Danny Young" userId="cb0f4ce2-eb4f-479e-8e8f-3beb257e632f" providerId="ADAL" clId="{DB6DBD9D-F579-4E53-9908-B0061049CCCE}" dt="2018-01-31T05:57:50.712" v="282" actId="1076"/>
          <ac:picMkLst>
            <pc:docMk/>
            <pc:sldMk cId="3606089161" sldId="288"/>
            <ac:picMk id="2" creationId="{20DE1C3B-78AE-42CB-9CDD-54EFD3909E73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19:11.392" v="501" actId="1036"/>
        <pc:sldMkLst>
          <pc:docMk/>
          <pc:sldMk cId="3160334693" sldId="289"/>
        </pc:sldMkLst>
        <pc:spChg chg="del">
          <ac:chgData name="Danny Young" userId="cb0f4ce2-eb4f-479e-8e8f-3beb257e632f" providerId="ADAL" clId="{DB6DBD9D-F579-4E53-9908-B0061049CCCE}" dt="2018-01-31T06:15:03.341" v="436" actId="478"/>
          <ac:spMkLst>
            <pc:docMk/>
            <pc:sldMk cId="3160334693" sldId="289"/>
            <ac:spMk id="2" creationId="{8F3A7850-54D6-48DF-9989-6AA06DEC5166}"/>
          </ac:spMkLst>
        </pc:spChg>
        <pc:spChg chg="del">
          <ac:chgData name="Danny Young" userId="cb0f4ce2-eb4f-479e-8e8f-3beb257e632f" providerId="ADAL" clId="{DB6DBD9D-F579-4E53-9908-B0061049CCCE}" dt="2018-01-31T06:15:03.341" v="436" actId="478"/>
          <ac:spMkLst>
            <pc:docMk/>
            <pc:sldMk cId="3160334693" sldId="289"/>
            <ac:spMk id="3" creationId="{C93E79BF-E745-4BF7-9056-E48CF17685FA}"/>
          </ac:spMkLst>
        </pc:spChg>
        <pc:spChg chg="add mod">
          <ac:chgData name="Danny Young" userId="cb0f4ce2-eb4f-479e-8e8f-3beb257e632f" providerId="ADAL" clId="{DB6DBD9D-F579-4E53-9908-B0061049CCCE}" dt="2018-01-31T06:19:11.392" v="501" actId="1036"/>
          <ac:spMkLst>
            <pc:docMk/>
            <pc:sldMk cId="3160334693" sldId="289"/>
            <ac:spMk id="9" creationId="{7B1042FD-BC2B-484F-9C73-AB9CE46E954E}"/>
          </ac:spMkLst>
        </pc:spChg>
        <pc:picChg chg="add mod">
          <ac:chgData name="Danny Young" userId="cb0f4ce2-eb4f-479e-8e8f-3beb257e632f" providerId="ADAL" clId="{DB6DBD9D-F579-4E53-9908-B0061049CCCE}" dt="2018-01-31T06:16:13.329" v="453" actId="1076"/>
          <ac:picMkLst>
            <pc:docMk/>
            <pc:sldMk cId="3160334693" sldId="289"/>
            <ac:picMk id="4" creationId="{90C1D048-40A3-447B-B8E4-BF2E15283D48}"/>
          </ac:picMkLst>
        </pc:picChg>
        <pc:picChg chg="add mod">
          <ac:chgData name="Danny Young" userId="cb0f4ce2-eb4f-479e-8e8f-3beb257e632f" providerId="ADAL" clId="{DB6DBD9D-F579-4E53-9908-B0061049CCCE}" dt="2018-01-31T06:16:13.329" v="453" actId="1076"/>
          <ac:picMkLst>
            <pc:docMk/>
            <pc:sldMk cId="3160334693" sldId="289"/>
            <ac:picMk id="5" creationId="{23BC914A-ED99-4590-AD59-6CB4F38D1CA7}"/>
          </ac:picMkLst>
        </pc:picChg>
        <pc:picChg chg="add mod">
          <ac:chgData name="Danny Young" userId="cb0f4ce2-eb4f-479e-8e8f-3beb257e632f" providerId="ADAL" clId="{DB6DBD9D-F579-4E53-9908-B0061049CCCE}" dt="2018-01-31T06:16:13.329" v="453" actId="1076"/>
          <ac:picMkLst>
            <pc:docMk/>
            <pc:sldMk cId="3160334693" sldId="289"/>
            <ac:picMk id="6" creationId="{0A11F3A0-5B53-4A9A-9816-E2634598354B}"/>
          </ac:picMkLst>
        </pc:picChg>
        <pc:picChg chg="add mod">
          <ac:chgData name="Danny Young" userId="cb0f4ce2-eb4f-479e-8e8f-3beb257e632f" providerId="ADAL" clId="{DB6DBD9D-F579-4E53-9908-B0061049CCCE}" dt="2018-01-31T06:16:13.329" v="453" actId="1076"/>
          <ac:picMkLst>
            <pc:docMk/>
            <pc:sldMk cId="3160334693" sldId="289"/>
            <ac:picMk id="7" creationId="{9D82D681-F2E4-4C98-8AD0-EDE5B4B6D638}"/>
          </ac:picMkLst>
        </pc:picChg>
        <pc:picChg chg="add mod">
          <ac:chgData name="Danny Young" userId="cb0f4ce2-eb4f-479e-8e8f-3beb257e632f" providerId="ADAL" clId="{DB6DBD9D-F579-4E53-9908-B0061049CCCE}" dt="2018-01-31T06:16:13.329" v="453" actId="1076"/>
          <ac:picMkLst>
            <pc:docMk/>
            <pc:sldMk cId="3160334693" sldId="289"/>
            <ac:picMk id="8" creationId="{890341E2-F064-4B40-A5F9-3A9B02834067}"/>
          </ac:picMkLst>
        </pc:picChg>
      </pc:sldChg>
      <pc:sldChg chg="addSp modSp add">
        <pc:chgData name="Danny Young" userId="cb0f4ce2-eb4f-479e-8e8f-3beb257e632f" providerId="ADAL" clId="{DB6DBD9D-F579-4E53-9908-B0061049CCCE}" dt="2018-01-31T06:18:46.422" v="456" actId="1076"/>
        <pc:sldMkLst>
          <pc:docMk/>
          <pc:sldMk cId="2758925246" sldId="290"/>
        </pc:sldMkLst>
        <pc:picChg chg="add mod">
          <ac:chgData name="Danny Young" userId="cb0f4ce2-eb4f-479e-8e8f-3beb257e632f" providerId="ADAL" clId="{DB6DBD9D-F579-4E53-9908-B0061049CCCE}" dt="2018-01-31T06:18:46.422" v="456" actId="1076"/>
          <ac:picMkLst>
            <pc:docMk/>
            <pc:sldMk cId="2758925246" sldId="290"/>
            <ac:picMk id="4" creationId="{8A61236E-F77D-4113-91EE-60526A4E9F8A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23:07.689" v="524" actId="1076"/>
        <pc:sldMkLst>
          <pc:docMk/>
          <pc:sldMk cId="3816709283" sldId="291"/>
        </pc:sldMkLst>
        <pc:spChg chg="del mod">
          <ac:chgData name="Danny Young" userId="cb0f4ce2-eb4f-479e-8e8f-3beb257e632f" providerId="ADAL" clId="{DB6DBD9D-F579-4E53-9908-B0061049CCCE}" dt="2018-01-31T06:22:19.132" v="507" actId="478"/>
          <ac:spMkLst>
            <pc:docMk/>
            <pc:sldMk cId="3816709283" sldId="291"/>
            <ac:spMk id="2" creationId="{5F46D095-4BA2-4018-BD4C-CBFBBDB95811}"/>
          </ac:spMkLst>
        </pc:spChg>
        <pc:spChg chg="del mod">
          <ac:chgData name="Danny Young" userId="cb0f4ce2-eb4f-479e-8e8f-3beb257e632f" providerId="ADAL" clId="{DB6DBD9D-F579-4E53-9908-B0061049CCCE}" dt="2018-01-31T06:22:19.132" v="507" actId="478"/>
          <ac:spMkLst>
            <pc:docMk/>
            <pc:sldMk cId="3816709283" sldId="291"/>
            <ac:spMk id="3" creationId="{A936E457-7E97-406B-9257-90E1D9D7E166}"/>
          </ac:spMkLst>
        </pc:spChg>
        <pc:picChg chg="add mod">
          <ac:chgData name="Danny Young" userId="cb0f4ce2-eb4f-479e-8e8f-3beb257e632f" providerId="ADAL" clId="{DB6DBD9D-F579-4E53-9908-B0061049CCCE}" dt="2018-01-31T06:22:14.532" v="505" actId="14100"/>
          <ac:picMkLst>
            <pc:docMk/>
            <pc:sldMk cId="3816709283" sldId="291"/>
            <ac:picMk id="4" creationId="{AF3E2E7E-D25D-434F-942B-AD04CAD77A2F}"/>
          </ac:picMkLst>
        </pc:picChg>
        <pc:picChg chg="add del">
          <ac:chgData name="Danny Young" userId="cb0f4ce2-eb4f-479e-8e8f-3beb257e632f" providerId="ADAL" clId="{DB6DBD9D-F579-4E53-9908-B0061049CCCE}" dt="2018-01-31T06:22:20.772" v="509" actId="1076"/>
          <ac:picMkLst>
            <pc:docMk/>
            <pc:sldMk cId="3816709283" sldId="291"/>
            <ac:picMk id="5" creationId="{AD46F01F-E63E-46E3-818C-43B31FC52BCA}"/>
          </ac:picMkLst>
        </pc:picChg>
        <pc:picChg chg="add mod">
          <ac:chgData name="Danny Young" userId="cb0f4ce2-eb4f-479e-8e8f-3beb257e632f" providerId="ADAL" clId="{DB6DBD9D-F579-4E53-9908-B0061049CCCE}" dt="2018-01-31T06:22:34.903" v="514" actId="1076"/>
          <ac:picMkLst>
            <pc:docMk/>
            <pc:sldMk cId="3816709283" sldId="291"/>
            <ac:picMk id="6" creationId="{2292DA88-FF70-47EB-9B77-48951E8716FE}"/>
          </ac:picMkLst>
        </pc:picChg>
        <pc:picChg chg="add del">
          <ac:chgData name="Danny Young" userId="cb0f4ce2-eb4f-479e-8e8f-3beb257e632f" providerId="ADAL" clId="{DB6DBD9D-F579-4E53-9908-B0061049CCCE}" dt="2018-01-31T06:22:29.653" v="512" actId="1076"/>
          <ac:picMkLst>
            <pc:docMk/>
            <pc:sldMk cId="3816709283" sldId="291"/>
            <ac:picMk id="7" creationId="{06C77B52-DA74-4FEA-A390-041073F24233}"/>
          </ac:picMkLst>
        </pc:picChg>
        <pc:picChg chg="add mod">
          <ac:chgData name="Danny Young" userId="cb0f4ce2-eb4f-479e-8e8f-3beb257e632f" providerId="ADAL" clId="{DB6DBD9D-F579-4E53-9908-B0061049CCCE}" dt="2018-01-31T06:22:54.935" v="521" actId="1076"/>
          <ac:picMkLst>
            <pc:docMk/>
            <pc:sldMk cId="3816709283" sldId="291"/>
            <ac:picMk id="8" creationId="{6CE2023C-305B-449F-B22C-795B9D6A583F}"/>
          </ac:picMkLst>
        </pc:picChg>
        <pc:picChg chg="add mod">
          <ac:chgData name="Danny Young" userId="cb0f4ce2-eb4f-479e-8e8f-3beb257e632f" providerId="ADAL" clId="{DB6DBD9D-F579-4E53-9908-B0061049CCCE}" dt="2018-01-31T06:23:07.689" v="524" actId="1076"/>
          <ac:picMkLst>
            <pc:docMk/>
            <pc:sldMk cId="3816709283" sldId="291"/>
            <ac:picMk id="9" creationId="{1B90D3B6-688E-4A7A-8E86-8E847972F403}"/>
          </ac:picMkLst>
        </pc:picChg>
      </pc:sldChg>
      <pc:sldChg chg="addSp modSp add">
        <pc:chgData name="Danny Young" userId="cb0f4ce2-eb4f-479e-8e8f-3beb257e632f" providerId="ADAL" clId="{DB6DBD9D-F579-4E53-9908-B0061049CCCE}" dt="2018-01-31T06:25:53.547" v="530" actId="1076"/>
        <pc:sldMkLst>
          <pc:docMk/>
          <pc:sldMk cId="3658044838" sldId="292"/>
        </pc:sldMkLst>
        <pc:picChg chg="add mod">
          <ac:chgData name="Danny Young" userId="cb0f4ce2-eb4f-479e-8e8f-3beb257e632f" providerId="ADAL" clId="{DB6DBD9D-F579-4E53-9908-B0061049CCCE}" dt="2018-01-31T06:25:53.547" v="530" actId="1076"/>
          <ac:picMkLst>
            <pc:docMk/>
            <pc:sldMk cId="3658044838" sldId="292"/>
            <ac:picMk id="4" creationId="{F6B718FB-6B22-4113-9B56-51C0651DBE94}"/>
          </ac:picMkLst>
        </pc:picChg>
      </pc:sldChg>
      <pc:sldChg chg="modSp add">
        <pc:chgData name="Danny Young" userId="cb0f4ce2-eb4f-479e-8e8f-3beb257e632f" providerId="ADAL" clId="{DB6DBD9D-F579-4E53-9908-B0061049CCCE}" dt="2018-01-31T06:33:35.602" v="577" actId="122"/>
        <pc:sldMkLst>
          <pc:docMk/>
          <pc:sldMk cId="267788140" sldId="293"/>
        </pc:sldMkLst>
        <pc:spChg chg="mod">
          <ac:chgData name="Danny Young" userId="cb0f4ce2-eb4f-479e-8e8f-3beb257e632f" providerId="ADAL" clId="{DB6DBD9D-F579-4E53-9908-B0061049CCCE}" dt="2018-01-31T06:33:35.602" v="577" actId="122"/>
          <ac:spMkLst>
            <pc:docMk/>
            <pc:sldMk cId="267788140" sldId="293"/>
            <ac:spMk id="3" creationId="{8F5573E8-73A2-4C5A-8C4B-9B8EA76BFEC3}"/>
          </ac:spMkLst>
        </pc:spChg>
      </pc:sldChg>
      <pc:sldChg chg="addSp delSp modSp add ord">
        <pc:chgData name="Danny Young" userId="cb0f4ce2-eb4f-479e-8e8f-3beb257e632f" providerId="ADAL" clId="{DB6DBD9D-F579-4E53-9908-B0061049CCCE}" dt="2018-01-31T06:33:26.102" v="573" actId="478"/>
        <pc:sldMkLst>
          <pc:docMk/>
          <pc:sldMk cId="507068909" sldId="294"/>
        </pc:sldMkLst>
        <pc:spChg chg="del">
          <ac:chgData name="Danny Young" userId="cb0f4ce2-eb4f-479e-8e8f-3beb257e632f" providerId="ADAL" clId="{DB6DBD9D-F579-4E53-9908-B0061049CCCE}" dt="2018-01-31T06:31:18.404" v="536" actId="478"/>
          <ac:spMkLst>
            <pc:docMk/>
            <pc:sldMk cId="507068909" sldId="294"/>
            <ac:spMk id="2" creationId="{9FF85DDA-FB97-4574-A654-7E75C8D450C2}"/>
          </ac:spMkLst>
        </pc:spChg>
        <pc:spChg chg="del">
          <ac:chgData name="Danny Young" userId="cb0f4ce2-eb4f-479e-8e8f-3beb257e632f" providerId="ADAL" clId="{DB6DBD9D-F579-4E53-9908-B0061049CCCE}" dt="2018-01-31T06:31:18.404" v="536" actId="478"/>
          <ac:spMkLst>
            <pc:docMk/>
            <pc:sldMk cId="507068909" sldId="294"/>
            <ac:spMk id="3" creationId="{478A70B3-8261-47BE-9D1F-D5D4FA9F8605}"/>
          </ac:spMkLst>
        </pc:spChg>
        <pc:picChg chg="add mod">
          <ac:chgData name="Danny Young" userId="cb0f4ce2-eb4f-479e-8e8f-3beb257e632f" providerId="ADAL" clId="{DB6DBD9D-F579-4E53-9908-B0061049CCCE}" dt="2018-01-31T06:31:16.404" v="535" actId="1076"/>
          <ac:picMkLst>
            <pc:docMk/>
            <pc:sldMk cId="507068909" sldId="294"/>
            <ac:picMk id="4" creationId="{0C497710-3837-4031-BFBB-F19FE6C9EE2F}"/>
          </ac:picMkLst>
        </pc:picChg>
        <pc:picChg chg="add mod">
          <ac:chgData name="Danny Young" userId="cb0f4ce2-eb4f-479e-8e8f-3beb257e632f" providerId="ADAL" clId="{DB6DBD9D-F579-4E53-9908-B0061049CCCE}" dt="2018-01-31T06:31:57.094" v="548" actId="1076"/>
          <ac:picMkLst>
            <pc:docMk/>
            <pc:sldMk cId="507068909" sldId="294"/>
            <ac:picMk id="5" creationId="{07915D2E-AECF-4A1D-ABD8-2EC9555A4F94}"/>
          </ac:picMkLst>
        </pc:picChg>
        <pc:picChg chg="add del mod">
          <ac:chgData name="Danny Young" userId="cb0f4ce2-eb4f-479e-8e8f-3beb257e632f" providerId="ADAL" clId="{DB6DBD9D-F579-4E53-9908-B0061049CCCE}" dt="2018-01-31T06:32:05.815" v="549" actId="478"/>
          <ac:picMkLst>
            <pc:docMk/>
            <pc:sldMk cId="507068909" sldId="294"/>
            <ac:picMk id="6" creationId="{0A710EAA-90C5-4760-AA02-DAEEFA718D6F}"/>
          </ac:picMkLst>
        </pc:picChg>
        <pc:picChg chg="add mod">
          <ac:chgData name="Danny Young" userId="cb0f4ce2-eb4f-479e-8e8f-3beb257e632f" providerId="ADAL" clId="{DB6DBD9D-F579-4E53-9908-B0061049CCCE}" dt="2018-01-31T06:32:16.050" v="554" actId="1076"/>
          <ac:picMkLst>
            <pc:docMk/>
            <pc:sldMk cId="507068909" sldId="294"/>
            <ac:picMk id="7" creationId="{AE35D309-837E-4CF6-9397-D98F7270B1AF}"/>
          </ac:picMkLst>
        </pc:picChg>
        <pc:picChg chg="add mod">
          <ac:chgData name="Danny Young" userId="cb0f4ce2-eb4f-479e-8e8f-3beb257e632f" providerId="ADAL" clId="{DB6DBD9D-F579-4E53-9908-B0061049CCCE}" dt="2018-01-31T06:32:35.825" v="559" actId="14100"/>
          <ac:picMkLst>
            <pc:docMk/>
            <pc:sldMk cId="507068909" sldId="294"/>
            <ac:picMk id="8" creationId="{D9C259E5-D835-42CD-A729-47026916E44C}"/>
          </ac:picMkLst>
        </pc:picChg>
        <pc:picChg chg="add mod">
          <ac:chgData name="Danny Young" userId="cb0f4ce2-eb4f-479e-8e8f-3beb257e632f" providerId="ADAL" clId="{DB6DBD9D-F579-4E53-9908-B0061049CCCE}" dt="2018-01-31T06:32:49.577" v="564" actId="1076"/>
          <ac:picMkLst>
            <pc:docMk/>
            <pc:sldMk cId="507068909" sldId="294"/>
            <ac:picMk id="9" creationId="{39FFF662-1B28-4C65-A363-C1F9FDD0C7BC}"/>
          </ac:picMkLst>
        </pc:picChg>
        <pc:picChg chg="add mod">
          <ac:chgData name="Danny Young" userId="cb0f4ce2-eb4f-479e-8e8f-3beb257e632f" providerId="ADAL" clId="{DB6DBD9D-F579-4E53-9908-B0061049CCCE}" dt="2018-01-31T06:33:06.133" v="568" actId="14100"/>
          <ac:picMkLst>
            <pc:docMk/>
            <pc:sldMk cId="507068909" sldId="294"/>
            <ac:picMk id="10" creationId="{23CB42CA-CD4D-47ED-ACE3-542B97802EB9}"/>
          </ac:picMkLst>
        </pc:picChg>
        <pc:picChg chg="add mod">
          <ac:chgData name="Danny Young" userId="cb0f4ce2-eb4f-479e-8e8f-3beb257e632f" providerId="ADAL" clId="{DB6DBD9D-F579-4E53-9908-B0061049CCCE}" dt="2018-01-31T06:33:21.258" v="572" actId="14100"/>
          <ac:picMkLst>
            <pc:docMk/>
            <pc:sldMk cId="507068909" sldId="294"/>
            <ac:picMk id="11" creationId="{DABA5BC3-41D5-4316-8DA6-1E666815F936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36:12.185" v="604" actId="14100"/>
        <pc:sldMkLst>
          <pc:docMk/>
          <pc:sldMk cId="1900275650" sldId="295"/>
        </pc:sldMkLst>
        <pc:spChg chg="del">
          <ac:chgData name="Danny Young" userId="cb0f4ce2-eb4f-479e-8e8f-3beb257e632f" providerId="ADAL" clId="{DB6DBD9D-F579-4E53-9908-B0061049CCCE}" dt="2018-01-31T06:34:48.667" v="580" actId="478"/>
          <ac:spMkLst>
            <pc:docMk/>
            <pc:sldMk cId="1900275650" sldId="295"/>
            <ac:spMk id="2" creationId="{E953C65C-D6B5-4101-A20F-879A87BD9FE8}"/>
          </ac:spMkLst>
        </pc:spChg>
        <pc:spChg chg="del">
          <ac:chgData name="Danny Young" userId="cb0f4ce2-eb4f-479e-8e8f-3beb257e632f" providerId="ADAL" clId="{DB6DBD9D-F579-4E53-9908-B0061049CCCE}" dt="2018-01-31T06:34:48.667" v="580" actId="478"/>
          <ac:spMkLst>
            <pc:docMk/>
            <pc:sldMk cId="1900275650" sldId="295"/>
            <ac:spMk id="3" creationId="{52294317-2DF5-42F4-8959-3B6049783B59}"/>
          </ac:spMkLst>
        </pc:spChg>
        <pc:picChg chg="add mod">
          <ac:chgData name="Danny Young" userId="cb0f4ce2-eb4f-479e-8e8f-3beb257e632f" providerId="ADAL" clId="{DB6DBD9D-F579-4E53-9908-B0061049CCCE}" dt="2018-01-31T06:34:57.247" v="584" actId="14100"/>
          <ac:picMkLst>
            <pc:docMk/>
            <pc:sldMk cId="1900275650" sldId="295"/>
            <ac:picMk id="4" creationId="{554CF0AE-EF09-4B34-BDE4-C8C02AC589F0}"/>
          </ac:picMkLst>
        </pc:picChg>
        <pc:picChg chg="add mod">
          <ac:chgData name="Danny Young" userId="cb0f4ce2-eb4f-479e-8e8f-3beb257e632f" providerId="ADAL" clId="{DB6DBD9D-F579-4E53-9908-B0061049CCCE}" dt="2018-01-31T06:35:16.700" v="587" actId="1076"/>
          <ac:picMkLst>
            <pc:docMk/>
            <pc:sldMk cId="1900275650" sldId="295"/>
            <ac:picMk id="5" creationId="{5F5869EB-7BB7-4C5E-AC62-DA1561768F8B}"/>
          </ac:picMkLst>
        </pc:picChg>
        <pc:picChg chg="add mod">
          <ac:chgData name="Danny Young" userId="cb0f4ce2-eb4f-479e-8e8f-3beb257e632f" providerId="ADAL" clId="{DB6DBD9D-F579-4E53-9908-B0061049CCCE}" dt="2018-01-31T06:35:24.231" v="591" actId="14100"/>
          <ac:picMkLst>
            <pc:docMk/>
            <pc:sldMk cId="1900275650" sldId="295"/>
            <ac:picMk id="6" creationId="{577AB532-0564-49BE-B038-5254F99DDF89}"/>
          </ac:picMkLst>
        </pc:picChg>
        <pc:picChg chg="add mod">
          <ac:chgData name="Danny Young" userId="cb0f4ce2-eb4f-479e-8e8f-3beb257e632f" providerId="ADAL" clId="{DB6DBD9D-F579-4E53-9908-B0061049CCCE}" dt="2018-01-31T06:35:40.950" v="595" actId="14100"/>
          <ac:picMkLst>
            <pc:docMk/>
            <pc:sldMk cId="1900275650" sldId="295"/>
            <ac:picMk id="7" creationId="{8E0E2982-1B2A-4E2A-9CD1-24506F510489}"/>
          </ac:picMkLst>
        </pc:picChg>
        <pc:picChg chg="add mod">
          <ac:chgData name="Danny Young" userId="cb0f4ce2-eb4f-479e-8e8f-3beb257e632f" providerId="ADAL" clId="{DB6DBD9D-F579-4E53-9908-B0061049CCCE}" dt="2018-01-31T06:35:57.247" v="600" actId="1076"/>
          <ac:picMkLst>
            <pc:docMk/>
            <pc:sldMk cId="1900275650" sldId="295"/>
            <ac:picMk id="8" creationId="{0FBA7847-D189-4025-AB63-6EC365360F2F}"/>
          </ac:picMkLst>
        </pc:picChg>
        <pc:picChg chg="add mod">
          <ac:chgData name="Danny Young" userId="cb0f4ce2-eb4f-479e-8e8f-3beb257e632f" providerId="ADAL" clId="{DB6DBD9D-F579-4E53-9908-B0061049CCCE}" dt="2018-01-31T06:36:12.185" v="604" actId="14100"/>
          <ac:picMkLst>
            <pc:docMk/>
            <pc:sldMk cId="1900275650" sldId="295"/>
            <ac:picMk id="9" creationId="{8403D55E-B8D9-4C48-85C5-F0D0165D87F9}"/>
          </ac:picMkLst>
        </pc:picChg>
      </pc:sldChg>
      <pc:sldChg chg="modSp add">
        <pc:chgData name="Danny Young" userId="cb0f4ce2-eb4f-479e-8e8f-3beb257e632f" providerId="ADAL" clId="{DB6DBD9D-F579-4E53-9908-B0061049CCCE}" dt="2018-01-31T06:38:23.632" v="611" actId="122"/>
        <pc:sldMkLst>
          <pc:docMk/>
          <pc:sldMk cId="2018358347" sldId="296"/>
        </pc:sldMkLst>
        <pc:spChg chg="mod">
          <ac:chgData name="Danny Young" userId="cb0f4ce2-eb4f-479e-8e8f-3beb257e632f" providerId="ADAL" clId="{DB6DBD9D-F579-4E53-9908-B0061049CCCE}" dt="2018-01-31T06:38:23.632" v="611" actId="122"/>
          <ac:spMkLst>
            <pc:docMk/>
            <pc:sldMk cId="2018358347" sldId="296"/>
            <ac:spMk id="3" creationId="{32686A04-D243-4892-86A0-A8A9F42B9E55}"/>
          </ac:spMkLst>
        </pc:spChg>
      </pc:sldChg>
      <pc:sldChg chg="addSp delSp modSp add">
        <pc:chgData name="Danny Young" userId="cb0f4ce2-eb4f-479e-8e8f-3beb257e632f" providerId="ADAL" clId="{DB6DBD9D-F579-4E53-9908-B0061049CCCE}" dt="2018-01-31T06:40:26.119" v="642" actId="14100"/>
        <pc:sldMkLst>
          <pc:docMk/>
          <pc:sldMk cId="944367084" sldId="297"/>
        </pc:sldMkLst>
        <pc:spChg chg="del">
          <ac:chgData name="Danny Young" userId="cb0f4ce2-eb4f-479e-8e8f-3beb257e632f" providerId="ADAL" clId="{DB6DBD9D-F579-4E53-9908-B0061049CCCE}" dt="2018-01-31T06:39:06.039" v="614" actId="478"/>
          <ac:spMkLst>
            <pc:docMk/>
            <pc:sldMk cId="944367084" sldId="297"/>
            <ac:spMk id="2" creationId="{F2B6251B-7E1D-4BD1-BF27-F24BCA134666}"/>
          </ac:spMkLst>
        </pc:spChg>
        <pc:spChg chg="del">
          <ac:chgData name="Danny Young" userId="cb0f4ce2-eb4f-479e-8e8f-3beb257e632f" providerId="ADAL" clId="{DB6DBD9D-F579-4E53-9908-B0061049CCCE}" dt="2018-01-31T06:39:06.039" v="614" actId="478"/>
          <ac:spMkLst>
            <pc:docMk/>
            <pc:sldMk cId="944367084" sldId="297"/>
            <ac:spMk id="3" creationId="{9CAE6589-966B-4F81-805C-26218FCE1F50}"/>
          </ac:spMkLst>
        </pc:spChg>
        <pc:picChg chg="add mod">
          <ac:chgData name="Danny Young" userId="cb0f4ce2-eb4f-479e-8e8f-3beb257e632f" providerId="ADAL" clId="{DB6DBD9D-F579-4E53-9908-B0061049CCCE}" dt="2018-01-31T06:39:10.023" v="616" actId="14100"/>
          <ac:picMkLst>
            <pc:docMk/>
            <pc:sldMk cId="944367084" sldId="297"/>
            <ac:picMk id="4" creationId="{0DEA594F-6D70-490F-9253-D8EA29E726CD}"/>
          </ac:picMkLst>
        </pc:picChg>
        <pc:picChg chg="add mod">
          <ac:chgData name="Danny Young" userId="cb0f4ce2-eb4f-479e-8e8f-3beb257e632f" providerId="ADAL" clId="{DB6DBD9D-F579-4E53-9908-B0061049CCCE}" dt="2018-01-31T06:39:37.399" v="626" actId="14100"/>
          <ac:picMkLst>
            <pc:docMk/>
            <pc:sldMk cId="944367084" sldId="297"/>
            <ac:picMk id="5" creationId="{5ABDBA64-6224-42AF-9940-C2323CED4B1E}"/>
          </ac:picMkLst>
        </pc:picChg>
        <pc:picChg chg="add mod">
          <ac:chgData name="Danny Young" userId="cb0f4ce2-eb4f-479e-8e8f-3beb257e632f" providerId="ADAL" clId="{DB6DBD9D-F579-4E53-9908-B0061049CCCE}" dt="2018-01-31T06:39:41.681" v="627" actId="14100"/>
          <ac:picMkLst>
            <pc:docMk/>
            <pc:sldMk cId="944367084" sldId="297"/>
            <ac:picMk id="6" creationId="{E8DA3A04-5F7D-4664-9C7B-04CB5F9AB9A1}"/>
          </ac:picMkLst>
        </pc:picChg>
        <pc:picChg chg="add del">
          <ac:chgData name="Danny Young" userId="cb0f4ce2-eb4f-479e-8e8f-3beb257e632f" providerId="ADAL" clId="{DB6DBD9D-F579-4E53-9908-B0061049CCCE}" dt="2018-01-31T06:39:30.071" v="623" actId="14100"/>
          <ac:picMkLst>
            <pc:docMk/>
            <pc:sldMk cId="944367084" sldId="297"/>
            <ac:picMk id="7" creationId="{C066A4D7-48DB-4B5E-BD71-90779A4220D4}"/>
          </ac:picMkLst>
        </pc:picChg>
        <pc:picChg chg="add mod">
          <ac:chgData name="Danny Young" userId="cb0f4ce2-eb4f-479e-8e8f-3beb257e632f" providerId="ADAL" clId="{DB6DBD9D-F579-4E53-9908-B0061049CCCE}" dt="2018-01-31T06:39:59.540" v="633" actId="1076"/>
          <ac:picMkLst>
            <pc:docMk/>
            <pc:sldMk cId="944367084" sldId="297"/>
            <ac:picMk id="8" creationId="{330BFAA0-0C31-4F9D-8316-46770913BE13}"/>
          </ac:picMkLst>
        </pc:picChg>
        <pc:picChg chg="add mod">
          <ac:chgData name="Danny Young" userId="cb0f4ce2-eb4f-479e-8e8f-3beb257e632f" providerId="ADAL" clId="{DB6DBD9D-F579-4E53-9908-B0061049CCCE}" dt="2018-01-31T06:40:13.837" v="638" actId="1076"/>
          <ac:picMkLst>
            <pc:docMk/>
            <pc:sldMk cId="944367084" sldId="297"/>
            <ac:picMk id="9" creationId="{7B14E4CA-1661-469B-B1DC-AFD770E45A4F}"/>
          </ac:picMkLst>
        </pc:picChg>
        <pc:picChg chg="add mod">
          <ac:chgData name="Danny Young" userId="cb0f4ce2-eb4f-479e-8e8f-3beb257e632f" providerId="ADAL" clId="{DB6DBD9D-F579-4E53-9908-B0061049CCCE}" dt="2018-01-31T06:40:26.119" v="642" actId="14100"/>
          <ac:picMkLst>
            <pc:docMk/>
            <pc:sldMk cId="944367084" sldId="297"/>
            <ac:picMk id="10" creationId="{93FBB2E6-AA2E-4BF5-A6DD-41A116221EBA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42:31.153" v="650" actId="1076"/>
        <pc:sldMkLst>
          <pc:docMk/>
          <pc:sldMk cId="681636155" sldId="298"/>
        </pc:sldMkLst>
        <pc:spChg chg="del mod">
          <ac:chgData name="Danny Young" userId="cb0f4ce2-eb4f-479e-8e8f-3beb257e632f" providerId="ADAL" clId="{DB6DBD9D-F579-4E53-9908-B0061049CCCE}" dt="2018-01-31T06:42:25.544" v="648" actId="478"/>
          <ac:spMkLst>
            <pc:docMk/>
            <pc:sldMk cId="681636155" sldId="298"/>
            <ac:spMk id="2" creationId="{4DBBBEAA-E367-471B-BA8C-A04A9C2EFB77}"/>
          </ac:spMkLst>
        </pc:spChg>
        <pc:spChg chg="del mod">
          <ac:chgData name="Danny Young" userId="cb0f4ce2-eb4f-479e-8e8f-3beb257e632f" providerId="ADAL" clId="{DB6DBD9D-F579-4E53-9908-B0061049CCCE}" dt="2018-01-31T06:42:25.544" v="648" actId="478"/>
          <ac:spMkLst>
            <pc:docMk/>
            <pc:sldMk cId="681636155" sldId="298"/>
            <ac:spMk id="3" creationId="{B8D76E9D-CAFA-4069-891B-E97BBB760A81}"/>
          </ac:spMkLst>
        </pc:spChg>
        <pc:picChg chg="add mod">
          <ac:chgData name="Danny Young" userId="cb0f4ce2-eb4f-479e-8e8f-3beb257e632f" providerId="ADAL" clId="{DB6DBD9D-F579-4E53-9908-B0061049CCCE}" dt="2018-01-31T06:42:31.153" v="650" actId="1076"/>
          <ac:picMkLst>
            <pc:docMk/>
            <pc:sldMk cId="681636155" sldId="298"/>
            <ac:picMk id="4" creationId="{5042A8FD-0BA6-44FA-A348-F9DD8A90FEAC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46:06.541" v="682" actId="478"/>
        <pc:sldMkLst>
          <pc:docMk/>
          <pc:sldMk cId="3802177666" sldId="299"/>
        </pc:sldMkLst>
        <pc:spChg chg="del mod">
          <ac:chgData name="Danny Young" userId="cb0f4ce2-eb4f-479e-8e8f-3beb257e632f" providerId="ADAL" clId="{DB6DBD9D-F579-4E53-9908-B0061049CCCE}" dt="2018-01-31T06:46:06.541" v="682" actId="478"/>
          <ac:spMkLst>
            <pc:docMk/>
            <pc:sldMk cId="3802177666" sldId="299"/>
            <ac:spMk id="2" creationId="{F7EAD81D-F1F3-47EC-86B0-6E44A75BE4C0}"/>
          </ac:spMkLst>
        </pc:spChg>
        <pc:spChg chg="del mod">
          <ac:chgData name="Danny Young" userId="cb0f4ce2-eb4f-479e-8e8f-3beb257e632f" providerId="ADAL" clId="{DB6DBD9D-F579-4E53-9908-B0061049CCCE}" dt="2018-01-31T06:46:06.541" v="682" actId="478"/>
          <ac:spMkLst>
            <pc:docMk/>
            <pc:sldMk cId="3802177666" sldId="299"/>
            <ac:spMk id="3" creationId="{298140EE-4AEB-446B-A2BD-61D7A77FCCF1}"/>
          </ac:spMkLst>
        </pc:spChg>
        <pc:picChg chg="add mod">
          <ac:chgData name="Danny Young" userId="cb0f4ce2-eb4f-479e-8e8f-3beb257e632f" providerId="ADAL" clId="{DB6DBD9D-F579-4E53-9908-B0061049CCCE}" dt="2018-01-31T06:46:02.463" v="680" actId="1076"/>
          <ac:picMkLst>
            <pc:docMk/>
            <pc:sldMk cId="3802177666" sldId="299"/>
            <ac:picMk id="4" creationId="{06E08334-43DF-42DE-9620-DE3CCCA1702E}"/>
          </ac:picMkLst>
        </pc:picChg>
      </pc:sldChg>
      <pc:sldChg chg="addSp delSp modSp add ord">
        <pc:chgData name="Danny Young" userId="cb0f4ce2-eb4f-479e-8e8f-3beb257e632f" providerId="ADAL" clId="{DB6DBD9D-F579-4E53-9908-B0061049CCCE}" dt="2018-01-31T06:45:57.321" v="677" actId="478"/>
        <pc:sldMkLst>
          <pc:docMk/>
          <pc:sldMk cId="1285566594" sldId="300"/>
        </pc:sldMkLst>
        <pc:spChg chg="del">
          <ac:chgData name="Danny Young" userId="cb0f4ce2-eb4f-479e-8e8f-3beb257e632f" providerId="ADAL" clId="{DB6DBD9D-F579-4E53-9908-B0061049CCCE}" dt="2018-01-31T06:43:15.655" v="653" actId="478"/>
          <ac:spMkLst>
            <pc:docMk/>
            <pc:sldMk cId="1285566594" sldId="300"/>
            <ac:spMk id="2" creationId="{145DFA26-A0D1-4F9A-9345-8D4CFFCDBB6C}"/>
          </ac:spMkLst>
        </pc:spChg>
        <pc:spChg chg="del">
          <ac:chgData name="Danny Young" userId="cb0f4ce2-eb4f-479e-8e8f-3beb257e632f" providerId="ADAL" clId="{DB6DBD9D-F579-4E53-9908-B0061049CCCE}" dt="2018-01-31T06:43:15.655" v="653" actId="478"/>
          <ac:spMkLst>
            <pc:docMk/>
            <pc:sldMk cId="1285566594" sldId="300"/>
            <ac:spMk id="3" creationId="{5E505940-C716-41CC-9B3C-FCF3224DB3EA}"/>
          </ac:spMkLst>
        </pc:spChg>
        <pc:picChg chg="add mod">
          <ac:chgData name="Danny Young" userId="cb0f4ce2-eb4f-479e-8e8f-3beb257e632f" providerId="ADAL" clId="{DB6DBD9D-F579-4E53-9908-B0061049CCCE}" dt="2018-01-31T06:43:20.421" v="656" actId="1076"/>
          <ac:picMkLst>
            <pc:docMk/>
            <pc:sldMk cId="1285566594" sldId="300"/>
            <ac:picMk id="4" creationId="{510F70EF-8D53-4409-92ED-B9360C848A3E}"/>
          </ac:picMkLst>
        </pc:picChg>
        <pc:picChg chg="add mod">
          <ac:chgData name="Danny Young" userId="cb0f4ce2-eb4f-479e-8e8f-3beb257e632f" providerId="ADAL" clId="{DB6DBD9D-F579-4E53-9908-B0061049CCCE}" dt="2018-01-31T06:43:31.437" v="660" actId="14100"/>
          <ac:picMkLst>
            <pc:docMk/>
            <pc:sldMk cId="1285566594" sldId="300"/>
            <ac:picMk id="5" creationId="{7E62275E-1BB5-457E-89AE-1241AAC1C3A7}"/>
          </ac:picMkLst>
        </pc:picChg>
        <pc:picChg chg="add mod">
          <ac:chgData name="Danny Young" userId="cb0f4ce2-eb4f-479e-8e8f-3beb257e632f" providerId="ADAL" clId="{DB6DBD9D-F579-4E53-9908-B0061049CCCE}" dt="2018-01-31T06:43:45.109" v="664" actId="14100"/>
          <ac:picMkLst>
            <pc:docMk/>
            <pc:sldMk cId="1285566594" sldId="300"/>
            <ac:picMk id="6" creationId="{32D70DB6-B6CC-4C08-AB30-696BB43C41FD}"/>
          </ac:picMkLst>
        </pc:picChg>
        <pc:picChg chg="add mod">
          <ac:chgData name="Danny Young" userId="cb0f4ce2-eb4f-479e-8e8f-3beb257e632f" providerId="ADAL" clId="{DB6DBD9D-F579-4E53-9908-B0061049CCCE}" dt="2018-01-31T06:43:55.063" v="668" actId="14100"/>
          <ac:picMkLst>
            <pc:docMk/>
            <pc:sldMk cId="1285566594" sldId="300"/>
            <ac:picMk id="7" creationId="{7E8293B4-DC0F-4DCD-8DB9-D08FD0094379}"/>
          </ac:picMkLst>
        </pc:picChg>
        <pc:picChg chg="add mod">
          <ac:chgData name="Danny Young" userId="cb0f4ce2-eb4f-479e-8e8f-3beb257e632f" providerId="ADAL" clId="{DB6DBD9D-F579-4E53-9908-B0061049CCCE}" dt="2018-01-31T06:44:08.517" v="674" actId="1076"/>
          <ac:picMkLst>
            <pc:docMk/>
            <pc:sldMk cId="1285566594" sldId="300"/>
            <ac:picMk id="8" creationId="{534C3C46-19C0-4936-8446-08EB20EAB337}"/>
          </ac:picMkLst>
        </pc:picChg>
        <pc:picChg chg="add del">
          <ac:chgData name="Danny Young" userId="cb0f4ce2-eb4f-479e-8e8f-3beb257e632f" providerId="ADAL" clId="{DB6DBD9D-F579-4E53-9908-B0061049CCCE}" dt="2018-01-31T06:45:55.165" v="676" actId="478"/>
          <ac:picMkLst>
            <pc:docMk/>
            <pc:sldMk cId="1285566594" sldId="300"/>
            <ac:picMk id="9" creationId="{9B473A46-560D-43A6-944C-6A5B979C0108}"/>
          </ac:picMkLst>
        </pc:picChg>
      </pc:sldChg>
      <pc:sldChg chg="modSp add">
        <pc:chgData name="Danny Young" userId="cb0f4ce2-eb4f-479e-8e8f-3beb257e632f" providerId="ADAL" clId="{DB6DBD9D-F579-4E53-9908-B0061049CCCE}" dt="2018-01-31T06:51:35.726" v="719" actId="5793"/>
        <pc:sldMkLst>
          <pc:docMk/>
          <pc:sldMk cId="2548352266" sldId="301"/>
        </pc:sldMkLst>
        <pc:spChg chg="mod">
          <ac:chgData name="Danny Young" userId="cb0f4ce2-eb4f-479e-8e8f-3beb257e632f" providerId="ADAL" clId="{DB6DBD9D-F579-4E53-9908-B0061049CCCE}" dt="2018-01-31T06:51:35.726" v="719" actId="5793"/>
          <ac:spMkLst>
            <pc:docMk/>
            <pc:sldMk cId="2548352266" sldId="301"/>
            <ac:spMk id="3" creationId="{7F333D83-8B9F-4664-BDE2-BF4D301ACEE3}"/>
          </ac:spMkLst>
        </pc:spChg>
      </pc:sldChg>
      <pc:sldChg chg="addSp delSp modSp add ord">
        <pc:chgData name="Danny Young" userId="cb0f4ce2-eb4f-479e-8e8f-3beb257e632f" providerId="ADAL" clId="{DB6DBD9D-F579-4E53-9908-B0061049CCCE}" dt="2018-01-31T06:51:24.460" v="708" actId="478"/>
        <pc:sldMkLst>
          <pc:docMk/>
          <pc:sldMk cId="3985190600" sldId="302"/>
        </pc:sldMkLst>
        <pc:spChg chg="del">
          <ac:chgData name="Danny Young" userId="cb0f4ce2-eb4f-479e-8e8f-3beb257e632f" providerId="ADAL" clId="{DB6DBD9D-F579-4E53-9908-B0061049CCCE}" dt="2018-01-31T06:46:41.564" v="685" actId="478"/>
          <ac:spMkLst>
            <pc:docMk/>
            <pc:sldMk cId="3985190600" sldId="302"/>
            <ac:spMk id="2" creationId="{8D318B29-695F-4B68-ACF6-011EA815F9C1}"/>
          </ac:spMkLst>
        </pc:spChg>
        <pc:spChg chg="del">
          <ac:chgData name="Danny Young" userId="cb0f4ce2-eb4f-479e-8e8f-3beb257e632f" providerId="ADAL" clId="{DB6DBD9D-F579-4E53-9908-B0061049CCCE}" dt="2018-01-31T06:46:41.564" v="685" actId="478"/>
          <ac:spMkLst>
            <pc:docMk/>
            <pc:sldMk cId="3985190600" sldId="302"/>
            <ac:spMk id="3" creationId="{9A9FA5A9-B419-48BF-9FE9-A32A32FDA855}"/>
          </ac:spMkLst>
        </pc:spChg>
        <pc:picChg chg="add mod">
          <ac:chgData name="Danny Young" userId="cb0f4ce2-eb4f-479e-8e8f-3beb257e632f" providerId="ADAL" clId="{DB6DBD9D-F579-4E53-9908-B0061049CCCE}" dt="2018-01-31T06:46:46.252" v="688" actId="1076"/>
          <ac:picMkLst>
            <pc:docMk/>
            <pc:sldMk cId="3985190600" sldId="302"/>
            <ac:picMk id="4" creationId="{A39F6749-5752-49B9-953E-9D18C99DB916}"/>
          </ac:picMkLst>
        </pc:picChg>
        <pc:picChg chg="add mod">
          <ac:chgData name="Danny Young" userId="cb0f4ce2-eb4f-479e-8e8f-3beb257e632f" providerId="ADAL" clId="{DB6DBD9D-F579-4E53-9908-B0061049CCCE}" dt="2018-01-31T06:47:01.893" v="694" actId="14100"/>
          <ac:picMkLst>
            <pc:docMk/>
            <pc:sldMk cId="3985190600" sldId="302"/>
            <ac:picMk id="5" creationId="{06E85716-C40D-4FD8-9698-68CCC0205DE1}"/>
          </ac:picMkLst>
        </pc:picChg>
        <pc:picChg chg="add del">
          <ac:chgData name="Danny Young" userId="cb0f4ce2-eb4f-479e-8e8f-3beb257e632f" providerId="ADAL" clId="{DB6DBD9D-F579-4E53-9908-B0061049CCCE}" dt="2018-01-31T06:46:54.393" v="691" actId="478"/>
          <ac:picMkLst>
            <pc:docMk/>
            <pc:sldMk cId="3985190600" sldId="302"/>
            <ac:picMk id="6" creationId="{B6DB7FBA-E692-48C0-8BD1-D7C2550962E4}"/>
          </ac:picMkLst>
        </pc:picChg>
        <pc:picChg chg="add mod">
          <ac:chgData name="Danny Young" userId="cb0f4ce2-eb4f-479e-8e8f-3beb257e632f" providerId="ADAL" clId="{DB6DBD9D-F579-4E53-9908-B0061049CCCE}" dt="2018-01-31T06:47:21.441" v="700" actId="14100"/>
          <ac:picMkLst>
            <pc:docMk/>
            <pc:sldMk cId="3985190600" sldId="302"/>
            <ac:picMk id="7" creationId="{3A04EC09-046C-4137-843B-8D90E4ACD2CF}"/>
          </ac:picMkLst>
        </pc:picChg>
        <pc:picChg chg="add del">
          <ac:chgData name="Danny Young" userId="cb0f4ce2-eb4f-479e-8e8f-3beb257e632f" providerId="ADAL" clId="{DB6DBD9D-F579-4E53-9908-B0061049CCCE}" dt="2018-01-31T06:47:14.190" v="697" actId="478"/>
          <ac:picMkLst>
            <pc:docMk/>
            <pc:sldMk cId="3985190600" sldId="302"/>
            <ac:picMk id="8" creationId="{F6B02A49-FDCA-4738-A643-7C1A888BBE40}"/>
          </ac:picMkLst>
        </pc:picChg>
        <pc:picChg chg="add mod">
          <ac:chgData name="Danny Young" userId="cb0f4ce2-eb4f-479e-8e8f-3beb257e632f" providerId="ADAL" clId="{DB6DBD9D-F579-4E53-9908-B0061049CCCE}" dt="2018-01-31T06:47:35.285" v="704" actId="14100"/>
          <ac:picMkLst>
            <pc:docMk/>
            <pc:sldMk cId="3985190600" sldId="302"/>
            <ac:picMk id="9" creationId="{613B2D13-B6C4-4359-8E21-03473F9D59FA}"/>
          </ac:picMkLst>
        </pc:picChg>
        <pc:picChg chg="add mod">
          <ac:chgData name="Danny Young" userId="cb0f4ce2-eb4f-479e-8e8f-3beb257e632f" providerId="ADAL" clId="{DB6DBD9D-F579-4E53-9908-B0061049CCCE}" dt="2018-01-31T06:47:47.535" v="707" actId="1076"/>
          <ac:picMkLst>
            <pc:docMk/>
            <pc:sldMk cId="3985190600" sldId="302"/>
            <ac:picMk id="10" creationId="{28CFB884-FA2C-4729-A777-BF8BD852CE68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6:56:45.313" v="801" actId="1038"/>
        <pc:sldMkLst>
          <pc:docMk/>
          <pc:sldMk cId="825907255" sldId="303"/>
        </pc:sldMkLst>
        <pc:spChg chg="del">
          <ac:chgData name="Danny Young" userId="cb0f4ce2-eb4f-479e-8e8f-3beb257e632f" providerId="ADAL" clId="{DB6DBD9D-F579-4E53-9908-B0061049CCCE}" dt="2018-01-31T06:53:29.275" v="724" actId="478"/>
          <ac:spMkLst>
            <pc:docMk/>
            <pc:sldMk cId="825907255" sldId="303"/>
            <ac:spMk id="2" creationId="{521B04D5-17FC-4C86-8FD2-70B5E5F1E865}"/>
          </ac:spMkLst>
        </pc:spChg>
        <pc:spChg chg="del">
          <ac:chgData name="Danny Young" userId="cb0f4ce2-eb4f-479e-8e8f-3beb257e632f" providerId="ADAL" clId="{DB6DBD9D-F579-4E53-9908-B0061049CCCE}" dt="2018-01-31T06:53:29.275" v="724" actId="478"/>
          <ac:spMkLst>
            <pc:docMk/>
            <pc:sldMk cId="825907255" sldId="303"/>
            <ac:spMk id="3" creationId="{6892240D-176E-460D-A789-ED89C8C0A0BB}"/>
          </ac:spMkLst>
        </pc:spChg>
        <pc:spChg chg="add mod">
          <ac:chgData name="Danny Young" userId="cb0f4ce2-eb4f-479e-8e8f-3beb257e632f" providerId="ADAL" clId="{DB6DBD9D-F579-4E53-9908-B0061049CCCE}" dt="2018-01-31T06:56:45.313" v="801" actId="1038"/>
          <ac:spMkLst>
            <pc:docMk/>
            <pc:sldMk cId="825907255" sldId="303"/>
            <ac:spMk id="16" creationId="{9F0E9F3C-C9DF-4331-BF17-B33EED2A9EE0}"/>
          </ac:spMkLst>
        </pc:spChg>
        <pc:picChg chg="add mod">
          <ac:chgData name="Danny Young" userId="cb0f4ce2-eb4f-479e-8e8f-3beb257e632f" providerId="ADAL" clId="{DB6DBD9D-F579-4E53-9908-B0061049CCCE}" dt="2018-01-31T06:53:33.243" v="725" actId="1076"/>
          <ac:picMkLst>
            <pc:docMk/>
            <pc:sldMk cId="825907255" sldId="303"/>
            <ac:picMk id="4" creationId="{B733C8B3-D7B9-4BEA-BEED-CF4B19F45AC1}"/>
          </ac:picMkLst>
        </pc:picChg>
        <pc:picChg chg="add mod">
          <ac:chgData name="Danny Young" userId="cb0f4ce2-eb4f-479e-8e8f-3beb257e632f" providerId="ADAL" clId="{DB6DBD9D-F579-4E53-9908-B0061049CCCE}" dt="2018-01-31T06:54:08.166" v="737" actId="1076"/>
          <ac:picMkLst>
            <pc:docMk/>
            <pc:sldMk cId="825907255" sldId="303"/>
            <ac:picMk id="5" creationId="{9E05EA12-94C3-4FDE-873A-519E6DAC5C1C}"/>
          </ac:picMkLst>
        </pc:picChg>
        <pc:picChg chg="add del mod">
          <ac:chgData name="Danny Young" userId="cb0f4ce2-eb4f-479e-8e8f-3beb257e632f" providerId="ADAL" clId="{DB6DBD9D-F579-4E53-9908-B0061049CCCE}" dt="2018-01-31T06:53:57.431" v="733" actId="478"/>
          <ac:picMkLst>
            <pc:docMk/>
            <pc:sldMk cId="825907255" sldId="303"/>
            <ac:picMk id="6" creationId="{C3AA845D-2351-4EF6-9F29-C0EE8056BA4D}"/>
          </ac:picMkLst>
        </pc:picChg>
        <pc:picChg chg="add del mod">
          <ac:chgData name="Danny Young" userId="cb0f4ce2-eb4f-479e-8e8f-3beb257e632f" providerId="ADAL" clId="{DB6DBD9D-F579-4E53-9908-B0061049CCCE}" dt="2018-01-31T06:54:14.353" v="740" actId="478"/>
          <ac:picMkLst>
            <pc:docMk/>
            <pc:sldMk cId="825907255" sldId="303"/>
            <ac:picMk id="7" creationId="{264B3A3C-4D6B-4841-BC0F-5B6A15CB6913}"/>
          </ac:picMkLst>
        </pc:picChg>
        <pc:picChg chg="add mod">
          <ac:chgData name="Danny Young" userId="cb0f4ce2-eb4f-479e-8e8f-3beb257e632f" providerId="ADAL" clId="{DB6DBD9D-F579-4E53-9908-B0061049CCCE}" dt="2018-01-31T06:54:30.192" v="745" actId="1076"/>
          <ac:picMkLst>
            <pc:docMk/>
            <pc:sldMk cId="825907255" sldId="303"/>
            <ac:picMk id="8" creationId="{224F9AEB-4D47-403A-8053-571B78D258FD}"/>
          </ac:picMkLst>
        </pc:picChg>
        <pc:picChg chg="add mod">
          <ac:chgData name="Danny Young" userId="cb0f4ce2-eb4f-479e-8e8f-3beb257e632f" providerId="ADAL" clId="{DB6DBD9D-F579-4E53-9908-B0061049CCCE}" dt="2018-01-31T06:54:40.927" v="749" actId="14100"/>
          <ac:picMkLst>
            <pc:docMk/>
            <pc:sldMk cId="825907255" sldId="303"/>
            <ac:picMk id="9" creationId="{05410A32-FC99-47BB-BAC0-D8486CC5863D}"/>
          </ac:picMkLst>
        </pc:picChg>
        <pc:picChg chg="add mod">
          <ac:chgData name="Danny Young" userId="cb0f4ce2-eb4f-479e-8e8f-3beb257e632f" providerId="ADAL" clId="{DB6DBD9D-F579-4E53-9908-B0061049CCCE}" dt="2018-01-31T06:54:52.302" v="753" actId="14100"/>
          <ac:picMkLst>
            <pc:docMk/>
            <pc:sldMk cId="825907255" sldId="303"/>
            <ac:picMk id="10" creationId="{948BCE0B-B157-4F74-97D4-4F388B8F800E}"/>
          </ac:picMkLst>
        </pc:picChg>
        <pc:picChg chg="add mod">
          <ac:chgData name="Danny Young" userId="cb0f4ce2-eb4f-479e-8e8f-3beb257e632f" providerId="ADAL" clId="{DB6DBD9D-F579-4E53-9908-B0061049CCCE}" dt="2018-01-31T06:55:02.599" v="756" actId="1076"/>
          <ac:picMkLst>
            <pc:docMk/>
            <pc:sldMk cId="825907255" sldId="303"/>
            <ac:picMk id="11" creationId="{469B06A3-6BE2-4D96-B78C-963289AE6E2D}"/>
          </ac:picMkLst>
        </pc:picChg>
        <pc:picChg chg="add mod">
          <ac:chgData name="Danny Young" userId="cb0f4ce2-eb4f-479e-8e8f-3beb257e632f" providerId="ADAL" clId="{DB6DBD9D-F579-4E53-9908-B0061049CCCE}" dt="2018-01-31T06:55:14.140" v="760" actId="1076"/>
          <ac:picMkLst>
            <pc:docMk/>
            <pc:sldMk cId="825907255" sldId="303"/>
            <ac:picMk id="12" creationId="{F624E657-7ED8-4628-B7C1-124E87914674}"/>
          </ac:picMkLst>
        </pc:picChg>
        <pc:picChg chg="add del mod">
          <ac:chgData name="Danny Young" userId="cb0f4ce2-eb4f-479e-8e8f-3beb257e632f" providerId="ADAL" clId="{DB6DBD9D-F579-4E53-9908-B0061049CCCE}" dt="2018-01-31T06:55:27.422" v="765" actId="478"/>
          <ac:picMkLst>
            <pc:docMk/>
            <pc:sldMk cId="825907255" sldId="303"/>
            <ac:picMk id="13" creationId="{9E870F0C-C1D8-4B14-AFD7-F4AB44031383}"/>
          </ac:picMkLst>
        </pc:picChg>
        <pc:picChg chg="add mod">
          <ac:chgData name="Danny Young" userId="cb0f4ce2-eb4f-479e-8e8f-3beb257e632f" providerId="ADAL" clId="{DB6DBD9D-F579-4E53-9908-B0061049CCCE}" dt="2018-01-31T06:55:37.812" v="769" actId="1076"/>
          <ac:picMkLst>
            <pc:docMk/>
            <pc:sldMk cId="825907255" sldId="303"/>
            <ac:picMk id="14" creationId="{3C691CBB-F88D-44C3-99B6-00B7A7E61E0B}"/>
          </ac:picMkLst>
        </pc:picChg>
        <pc:picChg chg="add mod">
          <ac:chgData name="Danny Young" userId="cb0f4ce2-eb4f-479e-8e8f-3beb257e632f" providerId="ADAL" clId="{DB6DBD9D-F579-4E53-9908-B0061049CCCE}" dt="2018-01-31T06:55:57.359" v="772" actId="1076"/>
          <ac:picMkLst>
            <pc:docMk/>
            <pc:sldMk cId="825907255" sldId="303"/>
            <ac:picMk id="15" creationId="{37999D79-298F-4E7C-A835-777D45B56E3D}"/>
          </ac:picMkLst>
        </pc:picChg>
      </pc:sldChg>
      <pc:sldChg chg="modSp add">
        <pc:chgData name="Danny Young" userId="cb0f4ce2-eb4f-479e-8e8f-3beb257e632f" providerId="ADAL" clId="{DB6DBD9D-F579-4E53-9908-B0061049CCCE}" dt="2018-01-31T06:57:29.471" v="807" actId="122"/>
        <pc:sldMkLst>
          <pc:docMk/>
          <pc:sldMk cId="452420623" sldId="304"/>
        </pc:sldMkLst>
        <pc:spChg chg="mod">
          <ac:chgData name="Danny Young" userId="cb0f4ce2-eb4f-479e-8e8f-3beb257e632f" providerId="ADAL" clId="{DB6DBD9D-F579-4E53-9908-B0061049CCCE}" dt="2018-01-31T06:57:29.471" v="807" actId="122"/>
          <ac:spMkLst>
            <pc:docMk/>
            <pc:sldMk cId="452420623" sldId="304"/>
            <ac:spMk id="3" creationId="{414274DC-F068-4189-B156-FEFBAA5AE3CE}"/>
          </ac:spMkLst>
        </pc:spChg>
      </pc:sldChg>
      <pc:sldChg chg="addSp delSp modSp add">
        <pc:chgData name="Danny Young" userId="cb0f4ce2-eb4f-479e-8e8f-3beb257e632f" providerId="ADAL" clId="{DB6DBD9D-F579-4E53-9908-B0061049CCCE}" dt="2018-01-31T06:58:54.787" v="819" actId="1076"/>
        <pc:sldMkLst>
          <pc:docMk/>
          <pc:sldMk cId="806774876" sldId="305"/>
        </pc:sldMkLst>
        <pc:spChg chg="del">
          <ac:chgData name="Danny Young" userId="cb0f4ce2-eb4f-479e-8e8f-3beb257e632f" providerId="ADAL" clId="{DB6DBD9D-F579-4E53-9908-B0061049CCCE}" dt="2018-01-31T06:58:38.912" v="813" actId="478"/>
          <ac:spMkLst>
            <pc:docMk/>
            <pc:sldMk cId="806774876" sldId="305"/>
            <ac:spMk id="2" creationId="{08C24371-E03E-4B51-8EA0-C44605A5B2C9}"/>
          </ac:spMkLst>
        </pc:spChg>
        <pc:spChg chg="del">
          <ac:chgData name="Danny Young" userId="cb0f4ce2-eb4f-479e-8e8f-3beb257e632f" providerId="ADAL" clId="{DB6DBD9D-F579-4E53-9908-B0061049CCCE}" dt="2018-01-31T06:58:38.912" v="813" actId="478"/>
          <ac:spMkLst>
            <pc:docMk/>
            <pc:sldMk cId="806774876" sldId="305"/>
            <ac:spMk id="3" creationId="{74CF3749-2D61-430B-A19E-651881E59CB7}"/>
          </ac:spMkLst>
        </pc:spChg>
        <pc:picChg chg="add mod">
          <ac:chgData name="Danny Young" userId="cb0f4ce2-eb4f-479e-8e8f-3beb257e632f" providerId="ADAL" clId="{DB6DBD9D-F579-4E53-9908-B0061049CCCE}" dt="2018-01-31T06:58:54.787" v="819" actId="1076"/>
          <ac:picMkLst>
            <pc:docMk/>
            <pc:sldMk cId="806774876" sldId="305"/>
            <ac:picMk id="4" creationId="{D7045BD6-871C-4431-A9CE-AE5325CED767}"/>
          </ac:picMkLst>
        </pc:picChg>
        <pc:picChg chg="add mod">
          <ac:chgData name="Danny Young" userId="cb0f4ce2-eb4f-479e-8e8f-3beb257e632f" providerId="ADAL" clId="{DB6DBD9D-F579-4E53-9908-B0061049CCCE}" dt="2018-01-31T06:58:52.319" v="818" actId="1076"/>
          <ac:picMkLst>
            <pc:docMk/>
            <pc:sldMk cId="806774876" sldId="305"/>
            <ac:picMk id="5" creationId="{F8903886-FD20-438A-A92B-A6FEFF12C554}"/>
          </ac:picMkLst>
        </pc:picChg>
      </pc:sldChg>
      <pc:sldChg chg="modSp add">
        <pc:chgData name="Danny Young" userId="cb0f4ce2-eb4f-479e-8e8f-3beb257e632f" providerId="ADAL" clId="{DB6DBD9D-F579-4E53-9908-B0061049CCCE}" dt="2018-01-31T07:00:33.057" v="826" actId="20577"/>
        <pc:sldMkLst>
          <pc:docMk/>
          <pc:sldMk cId="1259447494" sldId="306"/>
        </pc:sldMkLst>
        <pc:spChg chg="mod">
          <ac:chgData name="Danny Young" userId="cb0f4ce2-eb4f-479e-8e8f-3beb257e632f" providerId="ADAL" clId="{DB6DBD9D-F579-4E53-9908-B0061049CCCE}" dt="2018-01-31T07:00:33.057" v="826" actId="20577"/>
          <ac:spMkLst>
            <pc:docMk/>
            <pc:sldMk cId="1259447494" sldId="306"/>
            <ac:spMk id="3" creationId="{1FB79D7C-36F9-423C-8705-C9BF1B90F28F}"/>
          </ac:spMkLst>
        </pc:spChg>
      </pc:sldChg>
      <pc:sldChg chg="addSp delSp modSp add">
        <pc:chgData name="Danny Young" userId="cb0f4ce2-eb4f-479e-8e8f-3beb257e632f" providerId="ADAL" clId="{DB6DBD9D-F579-4E53-9908-B0061049CCCE}" dt="2018-01-31T07:03:06.200" v="846" actId="1076"/>
        <pc:sldMkLst>
          <pc:docMk/>
          <pc:sldMk cId="2087275204" sldId="307"/>
        </pc:sldMkLst>
        <pc:spChg chg="del">
          <ac:chgData name="Danny Young" userId="cb0f4ce2-eb4f-479e-8e8f-3beb257e632f" providerId="ADAL" clId="{DB6DBD9D-F579-4E53-9908-B0061049CCCE}" dt="2018-01-31T07:02:12.184" v="833" actId="478"/>
          <ac:spMkLst>
            <pc:docMk/>
            <pc:sldMk cId="2087275204" sldId="307"/>
            <ac:spMk id="2" creationId="{5438BBA6-D80C-4CDB-B3E3-8365DB9A00C5}"/>
          </ac:spMkLst>
        </pc:spChg>
        <pc:spChg chg="del">
          <ac:chgData name="Danny Young" userId="cb0f4ce2-eb4f-479e-8e8f-3beb257e632f" providerId="ADAL" clId="{DB6DBD9D-F579-4E53-9908-B0061049CCCE}" dt="2018-01-31T07:02:12.184" v="833" actId="478"/>
          <ac:spMkLst>
            <pc:docMk/>
            <pc:sldMk cId="2087275204" sldId="307"/>
            <ac:spMk id="3" creationId="{B7C9D4AD-9608-45EE-A6A5-28A17F24438B}"/>
          </ac:spMkLst>
        </pc:spChg>
        <pc:picChg chg="add mod">
          <ac:chgData name="Danny Young" userId="cb0f4ce2-eb4f-479e-8e8f-3beb257e632f" providerId="ADAL" clId="{DB6DBD9D-F579-4E53-9908-B0061049CCCE}" dt="2018-01-31T07:02:07.497" v="832" actId="1076"/>
          <ac:picMkLst>
            <pc:docMk/>
            <pc:sldMk cId="2087275204" sldId="307"/>
            <ac:picMk id="4" creationId="{5B9BA402-88F5-41DA-A840-4F305B008441}"/>
          </ac:picMkLst>
        </pc:picChg>
        <pc:picChg chg="add mod">
          <ac:chgData name="Danny Young" userId="cb0f4ce2-eb4f-479e-8e8f-3beb257e632f" providerId="ADAL" clId="{DB6DBD9D-F579-4E53-9908-B0061049CCCE}" dt="2018-01-31T07:02:26.903" v="836" actId="1076"/>
          <ac:picMkLst>
            <pc:docMk/>
            <pc:sldMk cId="2087275204" sldId="307"/>
            <ac:picMk id="5" creationId="{EA36CE4B-64F5-45A6-AC86-D0ED4AEC6F78}"/>
          </ac:picMkLst>
        </pc:picChg>
        <pc:picChg chg="add mod">
          <ac:chgData name="Danny Young" userId="cb0f4ce2-eb4f-479e-8e8f-3beb257e632f" providerId="ADAL" clId="{DB6DBD9D-F579-4E53-9908-B0061049CCCE}" dt="2018-01-31T07:02:43.372" v="839" actId="1076"/>
          <ac:picMkLst>
            <pc:docMk/>
            <pc:sldMk cId="2087275204" sldId="307"/>
            <ac:picMk id="6" creationId="{4A35C26B-8328-4ACD-A692-A00DBA7CED89}"/>
          </ac:picMkLst>
        </pc:picChg>
        <pc:picChg chg="add mod">
          <ac:chgData name="Danny Young" userId="cb0f4ce2-eb4f-479e-8e8f-3beb257e632f" providerId="ADAL" clId="{DB6DBD9D-F579-4E53-9908-B0061049CCCE}" dt="2018-01-31T07:02:55.607" v="843" actId="14100"/>
          <ac:picMkLst>
            <pc:docMk/>
            <pc:sldMk cId="2087275204" sldId="307"/>
            <ac:picMk id="7" creationId="{1B58D3A3-C3C4-4B9E-87E2-8F11906A25BD}"/>
          </ac:picMkLst>
        </pc:picChg>
        <pc:picChg chg="add mod">
          <ac:chgData name="Danny Young" userId="cb0f4ce2-eb4f-479e-8e8f-3beb257e632f" providerId="ADAL" clId="{DB6DBD9D-F579-4E53-9908-B0061049CCCE}" dt="2018-01-31T07:03:06.200" v="846" actId="1076"/>
          <ac:picMkLst>
            <pc:docMk/>
            <pc:sldMk cId="2087275204" sldId="307"/>
            <ac:picMk id="8" creationId="{6965E316-6A64-4175-BDF1-7A079075DC7D}"/>
          </ac:picMkLst>
        </pc:picChg>
      </pc:sldChg>
      <pc:sldChg chg="modSp add">
        <pc:chgData name="Danny Young" userId="cb0f4ce2-eb4f-479e-8e8f-3beb257e632f" providerId="ADAL" clId="{DB6DBD9D-F579-4E53-9908-B0061049CCCE}" dt="2018-01-31T07:03:49.260" v="859" actId="122"/>
        <pc:sldMkLst>
          <pc:docMk/>
          <pc:sldMk cId="3432924536" sldId="308"/>
        </pc:sldMkLst>
        <pc:spChg chg="mod">
          <ac:chgData name="Danny Young" userId="cb0f4ce2-eb4f-479e-8e8f-3beb257e632f" providerId="ADAL" clId="{DB6DBD9D-F579-4E53-9908-B0061049CCCE}" dt="2018-01-31T07:03:49.260" v="859" actId="122"/>
          <ac:spMkLst>
            <pc:docMk/>
            <pc:sldMk cId="3432924536" sldId="308"/>
            <ac:spMk id="3" creationId="{6B374259-5208-4CD1-AF5B-EEB187564195}"/>
          </ac:spMkLst>
        </pc:spChg>
      </pc:sldChg>
      <pc:sldChg chg="addSp delSp modSp add">
        <pc:chgData name="Danny Young" userId="cb0f4ce2-eb4f-479e-8e8f-3beb257e632f" providerId="ADAL" clId="{DB6DBD9D-F579-4E53-9908-B0061049CCCE}" dt="2018-01-31T07:05:31.299" v="871" actId="1076"/>
        <pc:sldMkLst>
          <pc:docMk/>
          <pc:sldMk cId="2524968781" sldId="309"/>
        </pc:sldMkLst>
        <pc:spChg chg="del">
          <ac:chgData name="Danny Young" userId="cb0f4ce2-eb4f-479e-8e8f-3beb257e632f" providerId="ADAL" clId="{DB6DBD9D-F579-4E53-9908-B0061049CCCE}" dt="2018-01-31T07:05:01.969" v="862" actId="1076"/>
          <ac:spMkLst>
            <pc:docMk/>
            <pc:sldMk cId="2524968781" sldId="309"/>
            <ac:spMk id="3" creationId="{8844F689-D420-472B-B665-F594A73BAA72}"/>
          </ac:spMkLst>
        </pc:spChg>
        <pc:picChg chg="add mod">
          <ac:chgData name="Danny Young" userId="cb0f4ce2-eb4f-479e-8e8f-3beb257e632f" providerId="ADAL" clId="{DB6DBD9D-F579-4E53-9908-B0061049CCCE}" dt="2018-01-31T07:05:05.657" v="864" actId="1076"/>
          <ac:picMkLst>
            <pc:docMk/>
            <pc:sldMk cId="2524968781" sldId="309"/>
            <ac:picMk id="4" creationId="{5100AA0C-4A31-4DA9-A106-5B15CF88FDC4}"/>
          </ac:picMkLst>
        </pc:picChg>
        <pc:picChg chg="add mod">
          <ac:chgData name="Danny Young" userId="cb0f4ce2-eb4f-479e-8e8f-3beb257e632f" providerId="ADAL" clId="{DB6DBD9D-F579-4E53-9908-B0061049CCCE}" dt="2018-01-31T07:05:19.346" v="867" actId="1076"/>
          <ac:picMkLst>
            <pc:docMk/>
            <pc:sldMk cId="2524968781" sldId="309"/>
            <ac:picMk id="5" creationId="{16600AAC-963A-4F22-BEBA-E1390641BB60}"/>
          </ac:picMkLst>
        </pc:picChg>
        <pc:picChg chg="add mod">
          <ac:chgData name="Danny Young" userId="cb0f4ce2-eb4f-479e-8e8f-3beb257e632f" providerId="ADAL" clId="{DB6DBD9D-F579-4E53-9908-B0061049CCCE}" dt="2018-01-31T07:05:31.299" v="871" actId="1076"/>
          <ac:picMkLst>
            <pc:docMk/>
            <pc:sldMk cId="2524968781" sldId="309"/>
            <ac:picMk id="6" creationId="{6DD0259B-62AB-4738-AB87-3C62A26C75BF}"/>
          </ac:picMkLst>
        </pc:picChg>
      </pc:sldChg>
      <pc:sldChg chg="modSp add">
        <pc:chgData name="Danny Young" userId="cb0f4ce2-eb4f-479e-8e8f-3beb257e632f" providerId="ADAL" clId="{DB6DBD9D-F579-4E53-9908-B0061049CCCE}" dt="2018-01-31T07:06:21.690" v="876" actId="122"/>
        <pc:sldMkLst>
          <pc:docMk/>
          <pc:sldMk cId="373803357" sldId="310"/>
        </pc:sldMkLst>
        <pc:spChg chg="mod">
          <ac:chgData name="Danny Young" userId="cb0f4ce2-eb4f-479e-8e8f-3beb257e632f" providerId="ADAL" clId="{DB6DBD9D-F579-4E53-9908-B0061049CCCE}" dt="2018-01-31T07:06:21.690" v="876" actId="122"/>
          <ac:spMkLst>
            <pc:docMk/>
            <pc:sldMk cId="373803357" sldId="310"/>
            <ac:spMk id="3" creationId="{0946860C-1168-4BF0-B0D3-A831FFD4D6AA}"/>
          </ac:spMkLst>
        </pc:spChg>
      </pc:sldChg>
      <pc:sldChg chg="addSp delSp modSp add">
        <pc:chgData name="Danny Young" userId="cb0f4ce2-eb4f-479e-8e8f-3beb257e632f" providerId="ADAL" clId="{DB6DBD9D-F579-4E53-9908-B0061049CCCE}" dt="2018-01-31T07:09:00.780" v="913" actId="1076"/>
        <pc:sldMkLst>
          <pc:docMk/>
          <pc:sldMk cId="787971115" sldId="311"/>
        </pc:sldMkLst>
        <pc:spChg chg="del">
          <ac:chgData name="Danny Young" userId="cb0f4ce2-eb4f-479e-8e8f-3beb257e632f" providerId="ADAL" clId="{DB6DBD9D-F579-4E53-9908-B0061049CCCE}" dt="2018-01-31T07:07:07.082" v="882" actId="478"/>
          <ac:spMkLst>
            <pc:docMk/>
            <pc:sldMk cId="787971115" sldId="311"/>
            <ac:spMk id="2" creationId="{773E14BA-F794-43AA-B38A-8D12A600BBD3}"/>
          </ac:spMkLst>
        </pc:spChg>
        <pc:spChg chg="del">
          <ac:chgData name="Danny Young" userId="cb0f4ce2-eb4f-479e-8e8f-3beb257e632f" providerId="ADAL" clId="{DB6DBD9D-F579-4E53-9908-B0061049CCCE}" dt="2018-01-31T07:07:07.082" v="882" actId="478"/>
          <ac:spMkLst>
            <pc:docMk/>
            <pc:sldMk cId="787971115" sldId="311"/>
            <ac:spMk id="3" creationId="{035AAB8D-B7DC-4B4B-A424-79089CFB8B2E}"/>
          </ac:spMkLst>
        </pc:sp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4" creationId="{2D516235-5F0A-4D02-93CF-4A01ECDDDBC3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5" creationId="{63ACECBE-0A9D-4F89-92D0-F653C4AF7EC0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6" creationId="{B337C02C-5046-420E-A0E5-276A0A291569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7" creationId="{357CB432-3B4C-4F62-9E1C-2D378F7CDC05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8" creationId="{1EF3FCA1-5963-411C-A174-9C23EB5F5C7B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9" creationId="{3C6E66B4-DCC5-4EA9-AD4D-BC41CA5F855F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10" creationId="{0B2FDC2D-169A-44DC-B32F-FF0ED7D30245}"/>
          </ac:picMkLst>
        </pc:picChg>
        <pc:picChg chg="add mod">
          <ac:chgData name="Danny Young" userId="cb0f4ce2-eb4f-479e-8e8f-3beb257e632f" providerId="ADAL" clId="{DB6DBD9D-F579-4E53-9908-B0061049CCCE}" dt="2018-01-31T07:08:45.249" v="908" actId="1076"/>
          <ac:picMkLst>
            <pc:docMk/>
            <pc:sldMk cId="787971115" sldId="311"/>
            <ac:picMk id="11" creationId="{BA02DFFE-4308-429C-96C0-B854C232ED06}"/>
          </ac:picMkLst>
        </pc:picChg>
        <pc:picChg chg="add mod">
          <ac:chgData name="Danny Young" userId="cb0f4ce2-eb4f-479e-8e8f-3beb257e632f" providerId="ADAL" clId="{DB6DBD9D-F579-4E53-9908-B0061049CCCE}" dt="2018-01-31T07:09:00.780" v="913" actId="1076"/>
          <ac:picMkLst>
            <pc:docMk/>
            <pc:sldMk cId="787971115" sldId="311"/>
            <ac:picMk id="12" creationId="{B213001F-A181-4D0E-BCEB-9CA766977D3D}"/>
          </ac:picMkLst>
        </pc:picChg>
      </pc:sldChg>
      <pc:sldChg chg="modSp add">
        <pc:chgData name="Danny Young" userId="cb0f4ce2-eb4f-479e-8e8f-3beb257e632f" providerId="ADAL" clId="{DB6DBD9D-F579-4E53-9908-B0061049CCCE}" dt="2018-01-31T07:10:40.455" v="917" actId="5793"/>
        <pc:sldMkLst>
          <pc:docMk/>
          <pc:sldMk cId="3109861970" sldId="312"/>
        </pc:sldMkLst>
        <pc:spChg chg="mod">
          <ac:chgData name="Danny Young" userId="cb0f4ce2-eb4f-479e-8e8f-3beb257e632f" providerId="ADAL" clId="{DB6DBD9D-F579-4E53-9908-B0061049CCCE}" dt="2018-01-31T07:10:40.455" v="917" actId="5793"/>
          <ac:spMkLst>
            <pc:docMk/>
            <pc:sldMk cId="3109861970" sldId="312"/>
            <ac:spMk id="3" creationId="{6C1DFD7D-0841-41A0-9549-1E222901AA2C}"/>
          </ac:spMkLst>
        </pc:spChg>
      </pc:sldChg>
      <pc:sldChg chg="addSp delSp modSp add">
        <pc:chgData name="Danny Young" userId="cb0f4ce2-eb4f-479e-8e8f-3beb257e632f" providerId="ADAL" clId="{DB6DBD9D-F579-4E53-9908-B0061049CCCE}" dt="2018-01-31T07:14:03.773" v="984" actId="14100"/>
        <pc:sldMkLst>
          <pc:docMk/>
          <pc:sldMk cId="45126108" sldId="313"/>
        </pc:sldMkLst>
        <pc:spChg chg="del">
          <ac:chgData name="Danny Young" userId="cb0f4ce2-eb4f-479e-8e8f-3beb257e632f" providerId="ADAL" clId="{DB6DBD9D-F579-4E53-9908-B0061049CCCE}" dt="2018-01-31T07:12:51.444" v="923" actId="478"/>
          <ac:spMkLst>
            <pc:docMk/>
            <pc:sldMk cId="45126108" sldId="313"/>
            <ac:spMk id="2" creationId="{F94FE6E2-CE06-4DE8-AB10-D6DE466DF68F}"/>
          </ac:spMkLst>
        </pc:spChg>
        <pc:spChg chg="del">
          <ac:chgData name="Danny Young" userId="cb0f4ce2-eb4f-479e-8e8f-3beb257e632f" providerId="ADAL" clId="{DB6DBD9D-F579-4E53-9908-B0061049CCCE}" dt="2018-01-31T07:12:51.444" v="923" actId="478"/>
          <ac:spMkLst>
            <pc:docMk/>
            <pc:sldMk cId="45126108" sldId="313"/>
            <ac:spMk id="3" creationId="{24274512-4233-4CAE-8A79-C0D309E01FBD}"/>
          </ac:spMkLst>
        </pc:spChg>
        <pc:spChg chg="add mod">
          <ac:chgData name="Danny Young" userId="cb0f4ce2-eb4f-479e-8e8f-3beb257e632f" providerId="ADAL" clId="{DB6DBD9D-F579-4E53-9908-B0061049CCCE}" dt="2018-01-31T07:14:03.773" v="984" actId="14100"/>
          <ac:spMkLst>
            <pc:docMk/>
            <pc:sldMk cId="45126108" sldId="313"/>
            <ac:spMk id="9" creationId="{41A59542-FF6F-445C-83F5-CE1E969DF68B}"/>
          </ac:spMkLst>
        </pc:spChg>
        <pc:picChg chg="add mod">
          <ac:chgData name="Danny Young" userId="cb0f4ce2-eb4f-479e-8e8f-3beb257e632f" providerId="ADAL" clId="{DB6DBD9D-F579-4E53-9908-B0061049CCCE}" dt="2018-01-31T07:12:49.708" v="922" actId="1076"/>
          <ac:picMkLst>
            <pc:docMk/>
            <pc:sldMk cId="45126108" sldId="313"/>
            <ac:picMk id="4" creationId="{EAF8E952-F334-4FF1-BF86-1F5CB2DA1C60}"/>
          </ac:picMkLst>
        </pc:picChg>
        <pc:picChg chg="add mod">
          <ac:chgData name="Danny Young" userId="cb0f4ce2-eb4f-479e-8e8f-3beb257e632f" providerId="ADAL" clId="{DB6DBD9D-F579-4E53-9908-B0061049CCCE}" dt="2018-01-31T07:13:01.772" v="926" actId="1076"/>
          <ac:picMkLst>
            <pc:docMk/>
            <pc:sldMk cId="45126108" sldId="313"/>
            <ac:picMk id="5" creationId="{7A6EC0B6-E50E-49A3-BCE9-940DE27684B7}"/>
          </ac:picMkLst>
        </pc:picChg>
        <pc:picChg chg="add mod">
          <ac:chgData name="Danny Young" userId="cb0f4ce2-eb4f-479e-8e8f-3beb257e632f" providerId="ADAL" clId="{DB6DBD9D-F579-4E53-9908-B0061049CCCE}" dt="2018-01-31T07:13:11.366" v="929" actId="1076"/>
          <ac:picMkLst>
            <pc:docMk/>
            <pc:sldMk cId="45126108" sldId="313"/>
            <ac:picMk id="6" creationId="{5EC23E46-588B-4B32-9D46-F65F957D3F2F}"/>
          </ac:picMkLst>
        </pc:picChg>
        <pc:picChg chg="add mod">
          <ac:chgData name="Danny Young" userId="cb0f4ce2-eb4f-479e-8e8f-3beb257e632f" providerId="ADAL" clId="{DB6DBD9D-F579-4E53-9908-B0061049CCCE}" dt="2018-01-31T07:13:26.445" v="934" actId="1076"/>
          <ac:picMkLst>
            <pc:docMk/>
            <pc:sldMk cId="45126108" sldId="313"/>
            <ac:picMk id="7" creationId="{CD0F964B-9BC8-460D-8F5F-D978503BB4DA}"/>
          </ac:picMkLst>
        </pc:picChg>
        <pc:picChg chg="add mod">
          <ac:chgData name="Danny Young" userId="cb0f4ce2-eb4f-479e-8e8f-3beb257e632f" providerId="ADAL" clId="{DB6DBD9D-F579-4E53-9908-B0061049CCCE}" dt="2018-01-31T07:13:35.960" v="937" actId="1076"/>
          <ac:picMkLst>
            <pc:docMk/>
            <pc:sldMk cId="45126108" sldId="313"/>
            <ac:picMk id="8" creationId="{33CFC432-747F-4F27-BE52-B802414F1FF0}"/>
          </ac:picMkLst>
        </pc:picChg>
      </pc:sldChg>
      <pc:sldChg chg="addSp modSp add">
        <pc:chgData name="Danny Young" userId="cb0f4ce2-eb4f-479e-8e8f-3beb257e632f" providerId="ADAL" clId="{DB6DBD9D-F579-4E53-9908-B0061049CCCE}" dt="2018-01-31T07:14:30.155" v="988" actId="14100"/>
        <pc:sldMkLst>
          <pc:docMk/>
          <pc:sldMk cId="4145753706" sldId="314"/>
        </pc:sldMkLst>
        <pc:picChg chg="add mod">
          <ac:chgData name="Danny Young" userId="cb0f4ce2-eb4f-479e-8e8f-3beb257e632f" providerId="ADAL" clId="{DB6DBD9D-F579-4E53-9908-B0061049CCCE}" dt="2018-01-31T07:14:30.155" v="988" actId="14100"/>
          <ac:picMkLst>
            <pc:docMk/>
            <pc:sldMk cId="4145753706" sldId="314"/>
            <ac:picMk id="4" creationId="{6CADF342-1D50-4495-83AE-113ACF81CE54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7:17:46.274" v="1012" actId="1076"/>
        <pc:sldMkLst>
          <pc:docMk/>
          <pc:sldMk cId="3567983682" sldId="315"/>
        </pc:sldMkLst>
        <pc:spChg chg="del">
          <ac:chgData name="Danny Young" userId="cb0f4ce2-eb4f-479e-8e8f-3beb257e632f" providerId="ADAL" clId="{DB6DBD9D-F579-4E53-9908-B0061049CCCE}" dt="2018-01-31T07:16:46.555" v="995" actId="478"/>
          <ac:spMkLst>
            <pc:docMk/>
            <pc:sldMk cId="3567983682" sldId="315"/>
            <ac:spMk id="2" creationId="{E1F4EC2C-E2E5-4793-9EB8-494295FE7F95}"/>
          </ac:spMkLst>
        </pc:spChg>
        <pc:spChg chg="del">
          <ac:chgData name="Danny Young" userId="cb0f4ce2-eb4f-479e-8e8f-3beb257e632f" providerId="ADAL" clId="{DB6DBD9D-F579-4E53-9908-B0061049CCCE}" dt="2018-01-31T07:16:46.555" v="995" actId="478"/>
          <ac:spMkLst>
            <pc:docMk/>
            <pc:sldMk cId="3567983682" sldId="315"/>
            <ac:spMk id="3" creationId="{6B272E67-8841-429E-9B6E-D65BDD8D1DA9}"/>
          </ac:spMkLst>
        </pc:spChg>
        <pc:picChg chg="add mod">
          <ac:chgData name="Danny Young" userId="cb0f4ce2-eb4f-479e-8e8f-3beb257e632f" providerId="ADAL" clId="{DB6DBD9D-F579-4E53-9908-B0061049CCCE}" dt="2018-01-31T07:16:44.898" v="994" actId="14100"/>
          <ac:picMkLst>
            <pc:docMk/>
            <pc:sldMk cId="3567983682" sldId="315"/>
            <ac:picMk id="4" creationId="{4FD88AFA-FF37-4AC8-BAF9-013F01F6ECB5}"/>
          </ac:picMkLst>
        </pc:picChg>
        <pc:picChg chg="add mod">
          <ac:chgData name="Danny Young" userId="cb0f4ce2-eb4f-479e-8e8f-3beb257e632f" providerId="ADAL" clId="{DB6DBD9D-F579-4E53-9908-B0061049CCCE}" dt="2018-01-31T07:16:57.664" v="998" actId="1076"/>
          <ac:picMkLst>
            <pc:docMk/>
            <pc:sldMk cId="3567983682" sldId="315"/>
            <ac:picMk id="5" creationId="{DA155D43-3C49-4BEC-AEC8-A582D954E2C4}"/>
          </ac:picMkLst>
        </pc:picChg>
        <pc:picChg chg="add mod">
          <ac:chgData name="Danny Young" userId="cb0f4ce2-eb4f-479e-8e8f-3beb257e632f" providerId="ADAL" clId="{DB6DBD9D-F579-4E53-9908-B0061049CCCE}" dt="2018-01-31T07:17:12.008" v="1003" actId="14100"/>
          <ac:picMkLst>
            <pc:docMk/>
            <pc:sldMk cId="3567983682" sldId="315"/>
            <ac:picMk id="6" creationId="{D5BCA580-B925-460D-B7F8-1148B3897321}"/>
          </ac:picMkLst>
        </pc:picChg>
        <pc:picChg chg="add mod">
          <ac:chgData name="Danny Young" userId="cb0f4ce2-eb4f-479e-8e8f-3beb257e632f" providerId="ADAL" clId="{DB6DBD9D-F579-4E53-9908-B0061049CCCE}" dt="2018-01-31T07:17:24.524" v="1006" actId="1076"/>
          <ac:picMkLst>
            <pc:docMk/>
            <pc:sldMk cId="3567983682" sldId="315"/>
            <ac:picMk id="7" creationId="{296D000A-9774-447B-8CC1-B81AC3DDE3F2}"/>
          </ac:picMkLst>
        </pc:picChg>
        <pc:picChg chg="add mod">
          <ac:chgData name="Danny Young" userId="cb0f4ce2-eb4f-479e-8e8f-3beb257e632f" providerId="ADAL" clId="{DB6DBD9D-F579-4E53-9908-B0061049CCCE}" dt="2018-01-31T07:17:35.290" v="1009" actId="1076"/>
          <ac:picMkLst>
            <pc:docMk/>
            <pc:sldMk cId="3567983682" sldId="315"/>
            <ac:picMk id="8" creationId="{09709F02-A2A5-4A5F-B872-462305F4318A}"/>
          </ac:picMkLst>
        </pc:picChg>
        <pc:picChg chg="add mod">
          <ac:chgData name="Danny Young" userId="cb0f4ce2-eb4f-479e-8e8f-3beb257e632f" providerId="ADAL" clId="{DB6DBD9D-F579-4E53-9908-B0061049CCCE}" dt="2018-01-31T07:17:46.274" v="1012" actId="1076"/>
          <ac:picMkLst>
            <pc:docMk/>
            <pc:sldMk cId="3567983682" sldId="315"/>
            <ac:picMk id="9" creationId="{F7E3DE43-EB27-48D8-99A0-959F96EB34D8}"/>
          </ac:picMkLst>
        </pc:picChg>
      </pc:sldChg>
      <pc:sldChg chg="modSp add">
        <pc:chgData name="Danny Young" userId="cb0f4ce2-eb4f-479e-8e8f-3beb257e632f" providerId="ADAL" clId="{DB6DBD9D-F579-4E53-9908-B0061049CCCE}" dt="2018-01-31T07:18:38.446" v="1020" actId="122"/>
        <pc:sldMkLst>
          <pc:docMk/>
          <pc:sldMk cId="856828595" sldId="316"/>
        </pc:sldMkLst>
        <pc:spChg chg="mod">
          <ac:chgData name="Danny Young" userId="cb0f4ce2-eb4f-479e-8e8f-3beb257e632f" providerId="ADAL" clId="{DB6DBD9D-F579-4E53-9908-B0061049CCCE}" dt="2018-01-31T07:18:38.446" v="1020" actId="122"/>
          <ac:spMkLst>
            <pc:docMk/>
            <pc:sldMk cId="856828595" sldId="316"/>
            <ac:spMk id="3" creationId="{518CE938-B641-4BBE-9834-12DBC477F79F}"/>
          </ac:spMkLst>
        </pc:spChg>
      </pc:sldChg>
      <pc:sldChg chg="modSp add ord">
        <pc:chgData name="Danny Young" userId="cb0f4ce2-eb4f-479e-8e8f-3beb257e632f" providerId="ADAL" clId="{DB6DBD9D-F579-4E53-9908-B0061049CCCE}" dt="2018-01-31T07:22:33.383" v="1044" actId="122"/>
        <pc:sldMkLst>
          <pc:docMk/>
          <pc:sldMk cId="1292714634" sldId="317"/>
        </pc:sldMkLst>
        <pc:spChg chg="mod">
          <ac:chgData name="Danny Young" userId="cb0f4ce2-eb4f-479e-8e8f-3beb257e632f" providerId="ADAL" clId="{DB6DBD9D-F579-4E53-9908-B0061049CCCE}" dt="2018-01-31T07:22:33.383" v="1044" actId="122"/>
          <ac:spMkLst>
            <pc:docMk/>
            <pc:sldMk cId="1292714634" sldId="317"/>
            <ac:spMk id="3" creationId="{9089157E-1D54-4A90-86D0-81C65D5093BE}"/>
          </ac:spMkLst>
        </pc:spChg>
      </pc:sldChg>
      <pc:sldChg chg="addSp delSp modSp add">
        <pc:chgData name="Danny Young" userId="cb0f4ce2-eb4f-479e-8e8f-3beb257e632f" providerId="ADAL" clId="{DB6DBD9D-F579-4E53-9908-B0061049CCCE}" dt="2018-01-31T07:19:54.578" v="1038" actId="1076"/>
        <pc:sldMkLst>
          <pc:docMk/>
          <pc:sldMk cId="701708115" sldId="318"/>
        </pc:sldMkLst>
        <pc:spChg chg="del">
          <ac:chgData name="Danny Young" userId="cb0f4ce2-eb4f-479e-8e8f-3beb257e632f" providerId="ADAL" clId="{DB6DBD9D-F579-4E53-9908-B0061049CCCE}" dt="2018-01-31T07:19:30.062" v="1027" actId="478"/>
          <ac:spMkLst>
            <pc:docMk/>
            <pc:sldMk cId="701708115" sldId="318"/>
            <ac:spMk id="2" creationId="{8DACC249-122D-4014-888C-CCF9006FB0AD}"/>
          </ac:spMkLst>
        </pc:spChg>
        <pc:spChg chg="del">
          <ac:chgData name="Danny Young" userId="cb0f4ce2-eb4f-479e-8e8f-3beb257e632f" providerId="ADAL" clId="{DB6DBD9D-F579-4E53-9908-B0061049CCCE}" dt="2018-01-31T07:19:30.062" v="1027" actId="478"/>
          <ac:spMkLst>
            <pc:docMk/>
            <pc:sldMk cId="701708115" sldId="318"/>
            <ac:spMk id="3" creationId="{EC81BEC9-6E75-46AE-B2E8-15592A97CA50}"/>
          </ac:spMkLst>
        </pc:spChg>
        <pc:picChg chg="add mod">
          <ac:chgData name="Danny Young" userId="cb0f4ce2-eb4f-479e-8e8f-3beb257e632f" providerId="ADAL" clId="{DB6DBD9D-F579-4E53-9908-B0061049CCCE}" dt="2018-01-31T07:19:35.718" v="1030" actId="1076"/>
          <ac:picMkLst>
            <pc:docMk/>
            <pc:sldMk cId="701708115" sldId="318"/>
            <ac:picMk id="4" creationId="{15499079-1749-45C8-A492-D1BC8B289729}"/>
          </ac:picMkLst>
        </pc:picChg>
        <pc:picChg chg="add mod">
          <ac:chgData name="Danny Young" userId="cb0f4ce2-eb4f-479e-8e8f-3beb257e632f" providerId="ADAL" clId="{DB6DBD9D-F579-4E53-9908-B0061049CCCE}" dt="2018-01-31T07:19:43.968" v="1033" actId="1076"/>
          <ac:picMkLst>
            <pc:docMk/>
            <pc:sldMk cId="701708115" sldId="318"/>
            <ac:picMk id="5" creationId="{249479F0-C718-43BE-A079-9C7605925C8A}"/>
          </ac:picMkLst>
        </pc:picChg>
        <pc:picChg chg="add mod">
          <ac:chgData name="Danny Young" userId="cb0f4ce2-eb4f-479e-8e8f-3beb257e632f" providerId="ADAL" clId="{DB6DBD9D-F579-4E53-9908-B0061049CCCE}" dt="2018-01-31T07:19:54.578" v="1038" actId="1076"/>
          <ac:picMkLst>
            <pc:docMk/>
            <pc:sldMk cId="701708115" sldId="318"/>
            <ac:picMk id="6" creationId="{32CF9F7B-46DA-49D1-ADFB-A51379908CAE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7:22:58.933" v="1050" actId="478"/>
        <pc:sldMkLst>
          <pc:docMk/>
          <pc:sldMk cId="3356398356" sldId="319"/>
        </pc:sldMkLst>
        <pc:spChg chg="del">
          <ac:chgData name="Danny Young" userId="cb0f4ce2-eb4f-479e-8e8f-3beb257e632f" providerId="ADAL" clId="{DB6DBD9D-F579-4E53-9908-B0061049CCCE}" dt="2018-01-31T07:22:58.933" v="1050" actId="478"/>
          <ac:spMkLst>
            <pc:docMk/>
            <pc:sldMk cId="3356398356" sldId="319"/>
            <ac:spMk id="2" creationId="{8DCC3622-630D-46D1-B41A-4CDF2ACB7EB5}"/>
          </ac:spMkLst>
        </pc:spChg>
        <pc:spChg chg="del">
          <ac:chgData name="Danny Young" userId="cb0f4ce2-eb4f-479e-8e8f-3beb257e632f" providerId="ADAL" clId="{DB6DBD9D-F579-4E53-9908-B0061049CCCE}" dt="2018-01-31T07:22:58.933" v="1050" actId="478"/>
          <ac:spMkLst>
            <pc:docMk/>
            <pc:sldMk cId="3356398356" sldId="319"/>
            <ac:spMk id="3" creationId="{91B28904-277D-458F-8BE1-437C4E22ECAE}"/>
          </ac:spMkLst>
        </pc:spChg>
        <pc:picChg chg="add mod">
          <ac:chgData name="Danny Young" userId="cb0f4ce2-eb4f-479e-8e8f-3beb257e632f" providerId="ADAL" clId="{DB6DBD9D-F579-4E53-9908-B0061049CCCE}" dt="2018-01-31T07:22:57.149" v="1049" actId="1076"/>
          <ac:picMkLst>
            <pc:docMk/>
            <pc:sldMk cId="3356398356" sldId="319"/>
            <ac:picMk id="4" creationId="{E4AB084C-035A-44E3-AB5E-98399C8FDE71}"/>
          </ac:picMkLst>
        </pc:picChg>
      </pc:sldChg>
      <pc:sldChg chg="addSp modSp add">
        <pc:chgData name="Danny Young" userId="cb0f4ce2-eb4f-479e-8e8f-3beb257e632f" providerId="ADAL" clId="{DB6DBD9D-F579-4E53-9908-B0061049CCCE}" dt="2018-01-31T07:24:17.414" v="1052" actId="14100"/>
        <pc:sldMkLst>
          <pc:docMk/>
          <pc:sldMk cId="890693569" sldId="320"/>
        </pc:sldMkLst>
        <pc:picChg chg="add mod">
          <ac:chgData name="Danny Young" userId="cb0f4ce2-eb4f-479e-8e8f-3beb257e632f" providerId="ADAL" clId="{DB6DBD9D-F579-4E53-9908-B0061049CCCE}" dt="2018-01-31T07:24:17.414" v="1052" actId="14100"/>
          <ac:picMkLst>
            <pc:docMk/>
            <pc:sldMk cId="890693569" sldId="320"/>
            <ac:picMk id="4" creationId="{5BB0C1B5-7D61-4A8C-8B92-40CC55EF6B72}"/>
          </ac:picMkLst>
        </pc:picChg>
      </pc:sldChg>
      <pc:sldChg chg="modSp add">
        <pc:chgData name="Danny Young" userId="cb0f4ce2-eb4f-479e-8e8f-3beb257e632f" providerId="ADAL" clId="{DB6DBD9D-F579-4E53-9908-B0061049CCCE}" dt="2018-01-31T07:28:47.055" v="1069" actId="122"/>
        <pc:sldMkLst>
          <pc:docMk/>
          <pc:sldMk cId="1511851592" sldId="321"/>
        </pc:sldMkLst>
        <pc:spChg chg="mod">
          <ac:chgData name="Danny Young" userId="cb0f4ce2-eb4f-479e-8e8f-3beb257e632f" providerId="ADAL" clId="{DB6DBD9D-F579-4E53-9908-B0061049CCCE}" dt="2018-01-31T07:28:47.055" v="1069" actId="122"/>
          <ac:spMkLst>
            <pc:docMk/>
            <pc:sldMk cId="1511851592" sldId="321"/>
            <ac:spMk id="3" creationId="{E7A909C5-A2DD-4D09-9B9B-CDC55A7C88CB}"/>
          </ac:spMkLst>
        </pc:spChg>
      </pc:sldChg>
      <pc:sldChg chg="addSp delSp modSp add ord">
        <pc:chgData name="Danny Young" userId="cb0f4ce2-eb4f-479e-8e8f-3beb257e632f" providerId="ADAL" clId="{DB6DBD9D-F579-4E53-9908-B0061049CCCE}" dt="2018-01-31T07:28:38.445" v="1064" actId="478"/>
        <pc:sldMkLst>
          <pc:docMk/>
          <pc:sldMk cId="4099338277" sldId="322"/>
        </pc:sldMkLst>
        <pc:spChg chg="del">
          <ac:chgData name="Danny Young" userId="cb0f4ce2-eb4f-479e-8e8f-3beb257e632f" providerId="ADAL" clId="{DB6DBD9D-F579-4E53-9908-B0061049CCCE}" dt="2018-01-31T07:25:24.783" v="1058" actId="478"/>
          <ac:spMkLst>
            <pc:docMk/>
            <pc:sldMk cId="4099338277" sldId="322"/>
            <ac:spMk id="2" creationId="{9E06A7ED-DBB2-47A5-A3F5-0FFEA8D854F2}"/>
          </ac:spMkLst>
        </pc:spChg>
        <pc:spChg chg="del">
          <ac:chgData name="Danny Young" userId="cb0f4ce2-eb4f-479e-8e8f-3beb257e632f" providerId="ADAL" clId="{DB6DBD9D-F579-4E53-9908-B0061049CCCE}" dt="2018-01-31T07:25:24.783" v="1058" actId="478"/>
          <ac:spMkLst>
            <pc:docMk/>
            <pc:sldMk cId="4099338277" sldId="322"/>
            <ac:spMk id="3" creationId="{FE1BE0BD-D090-4898-8F1B-39EDBE4055E4}"/>
          </ac:spMkLst>
        </pc:spChg>
        <pc:picChg chg="add mod">
          <ac:chgData name="Danny Young" userId="cb0f4ce2-eb4f-479e-8e8f-3beb257e632f" providerId="ADAL" clId="{DB6DBD9D-F579-4E53-9908-B0061049CCCE}" dt="2018-01-31T07:25:23.252" v="1057" actId="1076"/>
          <ac:picMkLst>
            <pc:docMk/>
            <pc:sldMk cId="4099338277" sldId="322"/>
            <ac:picMk id="4" creationId="{0BC158D6-11CA-436A-AB92-F07D291111BF}"/>
          </ac:picMkLst>
        </pc:picChg>
        <pc:picChg chg="add del">
          <ac:chgData name="Danny Young" userId="cb0f4ce2-eb4f-479e-8e8f-3beb257e632f" providerId="ADAL" clId="{DB6DBD9D-F579-4E53-9908-B0061049CCCE}" dt="2018-01-31T07:25:58.573" v="1060" actId="478"/>
          <ac:picMkLst>
            <pc:docMk/>
            <pc:sldMk cId="4099338277" sldId="322"/>
            <ac:picMk id="5" creationId="{AFEB9C88-F86A-4ACE-B2BB-E49D9FC265BC}"/>
          </ac:picMkLst>
        </pc:picChg>
        <pc:picChg chg="add mod">
          <ac:chgData name="Danny Young" userId="cb0f4ce2-eb4f-479e-8e8f-3beb257e632f" providerId="ADAL" clId="{DB6DBD9D-F579-4E53-9908-B0061049CCCE}" dt="2018-01-31T07:26:07.261" v="1063" actId="1076"/>
          <ac:picMkLst>
            <pc:docMk/>
            <pc:sldMk cId="4099338277" sldId="322"/>
            <ac:picMk id="6" creationId="{199C9863-9CFB-40D7-B8F1-F7879ECBE1A3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7:31:38.672" v="1082" actId="1076"/>
        <pc:sldMkLst>
          <pc:docMk/>
          <pc:sldMk cId="3855332738" sldId="323"/>
        </pc:sldMkLst>
        <pc:spChg chg="del mod">
          <ac:chgData name="Danny Young" userId="cb0f4ce2-eb4f-479e-8e8f-3beb257e632f" providerId="ADAL" clId="{DB6DBD9D-F579-4E53-9908-B0061049CCCE}" dt="2018-01-31T07:31:20.562" v="1076" actId="478"/>
          <ac:spMkLst>
            <pc:docMk/>
            <pc:sldMk cId="3855332738" sldId="323"/>
            <ac:spMk id="2" creationId="{3B592934-C958-4024-B9E5-0D9BDBAC205A}"/>
          </ac:spMkLst>
        </pc:spChg>
        <pc:spChg chg="del mod">
          <ac:chgData name="Danny Young" userId="cb0f4ce2-eb4f-479e-8e8f-3beb257e632f" providerId="ADAL" clId="{DB6DBD9D-F579-4E53-9908-B0061049CCCE}" dt="2018-01-31T07:31:20.562" v="1076" actId="478"/>
          <ac:spMkLst>
            <pc:docMk/>
            <pc:sldMk cId="3855332738" sldId="323"/>
            <ac:spMk id="3" creationId="{15734C95-98BF-40A2-93D7-69FB55B1EA6D}"/>
          </ac:spMkLst>
        </pc:spChg>
        <pc:picChg chg="add mod">
          <ac:chgData name="Danny Young" userId="cb0f4ce2-eb4f-479e-8e8f-3beb257e632f" providerId="ADAL" clId="{DB6DBD9D-F579-4E53-9908-B0061049CCCE}" dt="2018-01-31T07:31:18.750" v="1074" actId="1076"/>
          <ac:picMkLst>
            <pc:docMk/>
            <pc:sldMk cId="3855332738" sldId="323"/>
            <ac:picMk id="4" creationId="{A13237A0-F3E8-4F98-B2C3-88E96B55D76F}"/>
          </ac:picMkLst>
        </pc:picChg>
        <pc:picChg chg="add mod">
          <ac:chgData name="Danny Young" userId="cb0f4ce2-eb4f-479e-8e8f-3beb257e632f" providerId="ADAL" clId="{DB6DBD9D-F579-4E53-9908-B0061049CCCE}" dt="2018-01-31T07:31:29.016" v="1079" actId="1076"/>
          <ac:picMkLst>
            <pc:docMk/>
            <pc:sldMk cId="3855332738" sldId="323"/>
            <ac:picMk id="5" creationId="{FE400A14-5913-4963-A59B-0F5146340162}"/>
          </ac:picMkLst>
        </pc:picChg>
        <pc:picChg chg="add mod">
          <ac:chgData name="Danny Young" userId="cb0f4ce2-eb4f-479e-8e8f-3beb257e632f" providerId="ADAL" clId="{DB6DBD9D-F579-4E53-9908-B0061049CCCE}" dt="2018-01-31T07:31:38.672" v="1082" actId="1076"/>
          <ac:picMkLst>
            <pc:docMk/>
            <pc:sldMk cId="3855332738" sldId="323"/>
            <ac:picMk id="6" creationId="{1568BAC6-1AF1-494A-8BC9-8405755A2E7F}"/>
          </ac:picMkLst>
        </pc:picChg>
      </pc:sldChg>
      <pc:sldChg chg="addSp modSp add">
        <pc:chgData name="Danny Young" userId="cb0f4ce2-eb4f-479e-8e8f-3beb257e632f" providerId="ADAL" clId="{DB6DBD9D-F579-4E53-9908-B0061049CCCE}" dt="2018-01-31T07:32:44.999" v="1084" actId="14100"/>
        <pc:sldMkLst>
          <pc:docMk/>
          <pc:sldMk cId="2307621808" sldId="324"/>
        </pc:sldMkLst>
        <pc:picChg chg="add mod">
          <ac:chgData name="Danny Young" userId="cb0f4ce2-eb4f-479e-8e8f-3beb257e632f" providerId="ADAL" clId="{DB6DBD9D-F579-4E53-9908-B0061049CCCE}" dt="2018-01-31T07:32:44.999" v="1084" actId="14100"/>
          <ac:picMkLst>
            <pc:docMk/>
            <pc:sldMk cId="2307621808" sldId="324"/>
            <ac:picMk id="4" creationId="{08627F57-2B38-4EEC-8D68-1B0CEC87C690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7:38:45.110" v="1116" actId="478"/>
        <pc:sldMkLst>
          <pc:docMk/>
          <pc:sldMk cId="3290345495" sldId="325"/>
        </pc:sldMkLst>
        <pc:spChg chg="del mod">
          <ac:chgData name="Danny Young" userId="cb0f4ce2-eb4f-479e-8e8f-3beb257e632f" providerId="ADAL" clId="{DB6DBD9D-F579-4E53-9908-B0061049CCCE}" dt="2018-01-31T07:34:29.896" v="1089" actId="478"/>
          <ac:spMkLst>
            <pc:docMk/>
            <pc:sldMk cId="3290345495" sldId="325"/>
            <ac:spMk id="2" creationId="{0B7E82A6-7FAD-45DE-AF9A-31C7D608CFFD}"/>
          </ac:spMkLst>
        </pc:spChg>
        <pc:spChg chg="del">
          <ac:chgData name="Danny Young" userId="cb0f4ce2-eb4f-479e-8e8f-3beb257e632f" providerId="ADAL" clId="{DB6DBD9D-F579-4E53-9908-B0061049CCCE}" dt="2018-01-31T07:34:29.896" v="1089" actId="478"/>
          <ac:spMkLst>
            <pc:docMk/>
            <pc:sldMk cId="3290345495" sldId="325"/>
            <ac:spMk id="3" creationId="{02D41EDF-F328-430F-9E50-EEB9EF211F1E}"/>
          </ac:spMkLst>
        </pc:spChg>
        <pc:picChg chg="add mod">
          <ac:chgData name="Danny Young" userId="cb0f4ce2-eb4f-479e-8e8f-3beb257e632f" providerId="ADAL" clId="{DB6DBD9D-F579-4E53-9908-B0061049CCCE}" dt="2018-01-31T07:34:34.334" v="1091" actId="14100"/>
          <ac:picMkLst>
            <pc:docMk/>
            <pc:sldMk cId="3290345495" sldId="325"/>
            <ac:picMk id="4" creationId="{FD435EBA-7F73-4F3F-8C36-8696172AFE07}"/>
          </ac:picMkLst>
        </pc:picChg>
        <pc:picChg chg="add mod">
          <ac:chgData name="Danny Young" userId="cb0f4ce2-eb4f-479e-8e8f-3beb257e632f" providerId="ADAL" clId="{DB6DBD9D-F579-4E53-9908-B0061049CCCE}" dt="2018-01-31T07:37:18.781" v="1094" actId="1076"/>
          <ac:picMkLst>
            <pc:docMk/>
            <pc:sldMk cId="3290345495" sldId="325"/>
            <ac:picMk id="5" creationId="{A9E19184-1AB9-4D76-B56A-F48EF3CF7F2F}"/>
          </ac:picMkLst>
        </pc:picChg>
        <pc:picChg chg="add mod">
          <ac:chgData name="Danny Young" userId="cb0f4ce2-eb4f-479e-8e8f-3beb257e632f" providerId="ADAL" clId="{DB6DBD9D-F579-4E53-9908-B0061049CCCE}" dt="2018-01-31T07:37:29.892" v="1097" actId="1076"/>
          <ac:picMkLst>
            <pc:docMk/>
            <pc:sldMk cId="3290345495" sldId="325"/>
            <ac:picMk id="6" creationId="{025D3019-ACD7-4CC4-93FF-FCC3A08A5E23}"/>
          </ac:picMkLst>
        </pc:picChg>
        <pc:picChg chg="add mod">
          <ac:chgData name="Danny Young" userId="cb0f4ce2-eb4f-479e-8e8f-3beb257e632f" providerId="ADAL" clId="{DB6DBD9D-F579-4E53-9908-B0061049CCCE}" dt="2018-01-31T07:37:42.893" v="1101" actId="1076"/>
          <ac:picMkLst>
            <pc:docMk/>
            <pc:sldMk cId="3290345495" sldId="325"/>
            <ac:picMk id="7" creationId="{104ED881-922A-433C-93D5-94A6F6195996}"/>
          </ac:picMkLst>
        </pc:picChg>
        <pc:picChg chg="add mod">
          <ac:chgData name="Danny Young" userId="cb0f4ce2-eb4f-479e-8e8f-3beb257e632f" providerId="ADAL" clId="{DB6DBD9D-F579-4E53-9908-B0061049CCCE}" dt="2018-01-31T07:37:57.252" v="1105" actId="14100"/>
          <ac:picMkLst>
            <pc:docMk/>
            <pc:sldMk cId="3290345495" sldId="325"/>
            <ac:picMk id="8" creationId="{599108BB-EBA2-423B-A768-3FDF0FF15E72}"/>
          </ac:picMkLst>
        </pc:picChg>
        <pc:picChg chg="add mod">
          <ac:chgData name="Danny Young" userId="cb0f4ce2-eb4f-479e-8e8f-3beb257e632f" providerId="ADAL" clId="{DB6DBD9D-F579-4E53-9908-B0061049CCCE}" dt="2018-01-31T07:38:11.002" v="1109" actId="1076"/>
          <ac:picMkLst>
            <pc:docMk/>
            <pc:sldMk cId="3290345495" sldId="325"/>
            <ac:picMk id="9" creationId="{ECBF60EA-45B0-44AD-94D0-C81683D5C2A1}"/>
          </ac:picMkLst>
        </pc:picChg>
        <pc:picChg chg="add mod">
          <ac:chgData name="Danny Young" userId="cb0f4ce2-eb4f-479e-8e8f-3beb257e632f" providerId="ADAL" clId="{DB6DBD9D-F579-4E53-9908-B0061049CCCE}" dt="2018-01-31T07:38:26.081" v="1114" actId="1076"/>
          <ac:picMkLst>
            <pc:docMk/>
            <pc:sldMk cId="3290345495" sldId="325"/>
            <ac:picMk id="10" creationId="{16D91CCA-C6EA-4706-A45F-9870E04B2E91}"/>
          </ac:picMkLst>
        </pc:picChg>
        <pc:picChg chg="add del">
          <ac:chgData name="Danny Young" userId="cb0f4ce2-eb4f-479e-8e8f-3beb257e632f" providerId="ADAL" clId="{DB6DBD9D-F579-4E53-9908-B0061049CCCE}" dt="2018-01-31T07:38:45.110" v="1116" actId="478"/>
          <ac:picMkLst>
            <pc:docMk/>
            <pc:sldMk cId="3290345495" sldId="325"/>
            <ac:picMk id="11" creationId="{D1BDB65B-E45B-4B22-BBA1-200232A51A13}"/>
          </ac:picMkLst>
        </pc:picChg>
      </pc:sldChg>
      <pc:sldChg chg="addSp delSp modSp add">
        <pc:chgData name="Danny Young" userId="cb0f4ce2-eb4f-479e-8e8f-3beb257e632f" providerId="ADAL" clId="{DB6DBD9D-F579-4E53-9908-B0061049CCCE}" dt="2018-01-31T07:38:52.704" v="1120" actId="478"/>
        <pc:sldMkLst>
          <pc:docMk/>
          <pc:sldMk cId="4275318146" sldId="326"/>
        </pc:sldMkLst>
        <pc:spChg chg="del">
          <ac:chgData name="Danny Young" userId="cb0f4ce2-eb4f-479e-8e8f-3beb257e632f" providerId="ADAL" clId="{DB6DBD9D-F579-4E53-9908-B0061049CCCE}" dt="2018-01-31T07:38:52.704" v="1120" actId="478"/>
          <ac:spMkLst>
            <pc:docMk/>
            <pc:sldMk cId="4275318146" sldId="326"/>
            <ac:spMk id="2" creationId="{014D283E-EE8F-488B-95D5-9EDA9CFCA913}"/>
          </ac:spMkLst>
        </pc:spChg>
        <pc:spChg chg="del">
          <ac:chgData name="Danny Young" userId="cb0f4ce2-eb4f-479e-8e8f-3beb257e632f" providerId="ADAL" clId="{DB6DBD9D-F579-4E53-9908-B0061049CCCE}" dt="2018-01-31T07:38:52.704" v="1120" actId="478"/>
          <ac:spMkLst>
            <pc:docMk/>
            <pc:sldMk cId="4275318146" sldId="326"/>
            <ac:spMk id="3" creationId="{16D40E05-01FD-4721-9112-45F859D9E01D}"/>
          </ac:spMkLst>
        </pc:spChg>
        <pc:picChg chg="add mod">
          <ac:chgData name="Danny Young" userId="cb0f4ce2-eb4f-479e-8e8f-3beb257e632f" providerId="ADAL" clId="{DB6DBD9D-F579-4E53-9908-B0061049CCCE}" dt="2018-01-31T07:38:50.735" v="1119" actId="1076"/>
          <ac:picMkLst>
            <pc:docMk/>
            <pc:sldMk cId="4275318146" sldId="326"/>
            <ac:picMk id="4" creationId="{740C5F5D-1CA8-4C6B-953F-5E1BF87030F6}"/>
          </ac:picMkLst>
        </pc:picChg>
      </pc:sldChg>
      <pc:sldChg chg="addSp modSp add">
        <pc:chgData name="Danny Young" userId="cb0f4ce2-eb4f-479e-8e8f-3beb257e632f" providerId="ADAL" clId="{DB6DBD9D-F579-4E53-9908-B0061049CCCE}" dt="2018-02-02T23:01:54.295" v="1132" actId="14100"/>
        <pc:sldMkLst>
          <pc:docMk/>
          <pc:sldMk cId="4111445280" sldId="327"/>
        </pc:sldMkLst>
        <pc:picChg chg="add mod">
          <ac:chgData name="Danny Young" userId="cb0f4ce2-eb4f-479e-8e8f-3beb257e632f" providerId="ADAL" clId="{DB6DBD9D-F579-4E53-9908-B0061049CCCE}" dt="2018-02-02T23:01:54.295" v="1132" actId="14100"/>
          <ac:picMkLst>
            <pc:docMk/>
            <pc:sldMk cId="4111445280" sldId="327"/>
            <ac:picMk id="4" creationId="{70EE9D43-E309-44FC-9813-E504295AA59B}"/>
          </ac:picMkLst>
        </pc:picChg>
      </pc:sldChg>
      <pc:sldChg chg="modSp add">
        <pc:chgData name="Danny Young" userId="cb0f4ce2-eb4f-479e-8e8f-3beb257e632f" providerId="ADAL" clId="{DB6DBD9D-F579-4E53-9908-B0061049CCCE}" dt="2018-02-02T23:02:16.471" v="1143" actId="122"/>
        <pc:sldMkLst>
          <pc:docMk/>
          <pc:sldMk cId="2046916387" sldId="328"/>
        </pc:sldMkLst>
        <pc:spChg chg="mod">
          <ac:chgData name="Danny Young" userId="cb0f4ce2-eb4f-479e-8e8f-3beb257e632f" providerId="ADAL" clId="{DB6DBD9D-F579-4E53-9908-B0061049CCCE}" dt="2018-02-02T23:02:16.471" v="1143" actId="122"/>
          <ac:spMkLst>
            <pc:docMk/>
            <pc:sldMk cId="2046916387" sldId="328"/>
            <ac:spMk id="3" creationId="{61A0C75C-DC12-459B-A0B8-CAE398C95B73}"/>
          </ac:spMkLst>
        </pc:spChg>
      </pc:sldChg>
      <pc:sldChg chg="addSp modSp add">
        <pc:chgData name="Danny Young" userId="cb0f4ce2-eb4f-479e-8e8f-3beb257e632f" providerId="ADAL" clId="{DB6DBD9D-F579-4E53-9908-B0061049CCCE}" dt="2018-02-02T23:03:21.643" v="1212" actId="5793"/>
        <pc:sldMkLst>
          <pc:docMk/>
          <pc:sldMk cId="816281642" sldId="329"/>
        </pc:sldMkLst>
        <pc:spChg chg="mod">
          <ac:chgData name="Danny Young" userId="cb0f4ce2-eb4f-479e-8e8f-3beb257e632f" providerId="ADAL" clId="{DB6DBD9D-F579-4E53-9908-B0061049CCCE}" dt="2018-02-02T23:03:21.643" v="1212" actId="5793"/>
          <ac:spMkLst>
            <pc:docMk/>
            <pc:sldMk cId="816281642" sldId="329"/>
            <ac:spMk id="3" creationId="{1E48B9CE-5996-479B-9BDD-CD44C4E497DE}"/>
          </ac:spMkLst>
        </pc:spChg>
        <pc:picChg chg="add mod">
          <ac:chgData name="Danny Young" userId="cb0f4ce2-eb4f-479e-8e8f-3beb257e632f" providerId="ADAL" clId="{DB6DBD9D-F579-4E53-9908-B0061049CCCE}" dt="2018-02-02T23:02:59.320" v="1146" actId="14100"/>
          <ac:picMkLst>
            <pc:docMk/>
            <pc:sldMk cId="816281642" sldId="329"/>
            <ac:picMk id="4" creationId="{502B93AD-F297-4836-8264-D66D7ECCD5A5}"/>
          </ac:picMkLst>
        </pc:picChg>
      </pc:sldChg>
      <pc:sldChg chg="modSp add">
        <pc:chgData name="Danny Young" userId="cb0f4ce2-eb4f-479e-8e8f-3beb257e632f" providerId="ADAL" clId="{DB6DBD9D-F579-4E53-9908-B0061049CCCE}" dt="2018-02-02T23:03:32.809" v="1219" actId="122"/>
        <pc:sldMkLst>
          <pc:docMk/>
          <pc:sldMk cId="3564917165" sldId="330"/>
        </pc:sldMkLst>
        <pc:spChg chg="mod">
          <ac:chgData name="Danny Young" userId="cb0f4ce2-eb4f-479e-8e8f-3beb257e632f" providerId="ADAL" clId="{DB6DBD9D-F579-4E53-9908-B0061049CCCE}" dt="2018-02-02T23:03:32.809" v="1219" actId="122"/>
          <ac:spMkLst>
            <pc:docMk/>
            <pc:sldMk cId="3564917165" sldId="330"/>
            <ac:spMk id="3" creationId="{EB5B3CEB-8346-414E-9A38-BE4731C7DFFA}"/>
          </ac:spMkLst>
        </pc:spChg>
      </pc:sldChg>
      <pc:sldChg chg="addSp modSp add">
        <pc:chgData name="Danny Young" userId="cb0f4ce2-eb4f-479e-8e8f-3beb257e632f" providerId="ADAL" clId="{DB6DBD9D-F579-4E53-9908-B0061049CCCE}" dt="2018-02-02T23:04:26.235" v="1228" actId="14100"/>
        <pc:sldMkLst>
          <pc:docMk/>
          <pc:sldMk cId="3711759143" sldId="331"/>
        </pc:sldMkLst>
        <pc:picChg chg="add mod">
          <ac:chgData name="Danny Young" userId="cb0f4ce2-eb4f-479e-8e8f-3beb257e632f" providerId="ADAL" clId="{DB6DBD9D-F579-4E53-9908-B0061049CCCE}" dt="2018-02-02T23:04:05.065" v="1222" actId="14100"/>
          <ac:picMkLst>
            <pc:docMk/>
            <pc:sldMk cId="3711759143" sldId="331"/>
            <ac:picMk id="4" creationId="{5A75A467-2193-4D49-BB6C-3821D2CFB21D}"/>
          </ac:picMkLst>
        </pc:picChg>
        <pc:picChg chg="add mod">
          <ac:chgData name="Danny Young" userId="cb0f4ce2-eb4f-479e-8e8f-3beb257e632f" providerId="ADAL" clId="{DB6DBD9D-F579-4E53-9908-B0061049CCCE}" dt="2018-02-02T23:04:15.669" v="1225" actId="14100"/>
          <ac:picMkLst>
            <pc:docMk/>
            <pc:sldMk cId="3711759143" sldId="331"/>
            <ac:picMk id="5" creationId="{1A2ED7CD-AAAB-4C65-A294-601DDB2CDF0B}"/>
          </ac:picMkLst>
        </pc:picChg>
        <pc:picChg chg="add mod">
          <ac:chgData name="Danny Young" userId="cb0f4ce2-eb4f-479e-8e8f-3beb257e632f" providerId="ADAL" clId="{DB6DBD9D-F579-4E53-9908-B0061049CCCE}" dt="2018-02-02T23:04:26.235" v="1228" actId="14100"/>
          <ac:picMkLst>
            <pc:docMk/>
            <pc:sldMk cId="3711759143" sldId="331"/>
            <ac:picMk id="6" creationId="{BFDB492A-DBE2-444A-8D76-DEE02ABE3347}"/>
          </ac:picMkLst>
        </pc:picChg>
      </pc:sldChg>
      <pc:sldChg chg="addSp modSp add">
        <pc:chgData name="Danny Young" userId="cb0f4ce2-eb4f-479e-8e8f-3beb257e632f" providerId="ADAL" clId="{DB6DBD9D-F579-4E53-9908-B0061049CCCE}" dt="2018-02-02T23:04:49.684" v="1231" actId="1076"/>
        <pc:sldMkLst>
          <pc:docMk/>
          <pc:sldMk cId="2364058140" sldId="332"/>
        </pc:sldMkLst>
        <pc:picChg chg="add mod">
          <ac:chgData name="Danny Young" userId="cb0f4ce2-eb4f-479e-8e8f-3beb257e632f" providerId="ADAL" clId="{DB6DBD9D-F579-4E53-9908-B0061049CCCE}" dt="2018-02-02T23:04:49.684" v="1231" actId="1076"/>
          <ac:picMkLst>
            <pc:docMk/>
            <pc:sldMk cId="2364058140" sldId="332"/>
            <ac:picMk id="4" creationId="{FB3D2A97-ECFB-46A9-B2B2-2F1218BD2CC7}"/>
          </ac:picMkLst>
        </pc:picChg>
      </pc:sldChg>
      <pc:sldChg chg="addSp modSp add">
        <pc:chgData name="Danny Young" userId="cb0f4ce2-eb4f-479e-8e8f-3beb257e632f" providerId="ADAL" clId="{DB6DBD9D-F579-4E53-9908-B0061049CCCE}" dt="2018-02-02T23:06:13.696" v="1246" actId="14100"/>
        <pc:sldMkLst>
          <pc:docMk/>
          <pc:sldMk cId="368351360" sldId="333"/>
        </pc:sldMkLst>
        <pc:picChg chg="add mod">
          <ac:chgData name="Danny Young" userId="cb0f4ce2-eb4f-479e-8e8f-3beb257e632f" providerId="ADAL" clId="{DB6DBD9D-F579-4E53-9908-B0061049CCCE}" dt="2018-02-02T23:05:26.549" v="1234" actId="14100"/>
          <ac:picMkLst>
            <pc:docMk/>
            <pc:sldMk cId="368351360" sldId="333"/>
            <ac:picMk id="4" creationId="{D6C0F4DE-88BA-425A-8238-E96DBAFCD7F9}"/>
          </ac:picMkLst>
        </pc:picChg>
        <pc:picChg chg="add mod">
          <ac:chgData name="Danny Young" userId="cb0f4ce2-eb4f-479e-8e8f-3beb257e632f" providerId="ADAL" clId="{DB6DBD9D-F579-4E53-9908-B0061049CCCE}" dt="2018-02-02T23:05:38.334" v="1237" actId="14100"/>
          <ac:picMkLst>
            <pc:docMk/>
            <pc:sldMk cId="368351360" sldId="333"/>
            <ac:picMk id="5" creationId="{17FB58AF-29E8-4589-8B12-537CF869A18F}"/>
          </ac:picMkLst>
        </pc:picChg>
        <pc:picChg chg="add mod">
          <ac:chgData name="Danny Young" userId="cb0f4ce2-eb4f-479e-8e8f-3beb257e632f" providerId="ADAL" clId="{DB6DBD9D-F579-4E53-9908-B0061049CCCE}" dt="2018-02-02T23:05:51.512" v="1240" actId="14100"/>
          <ac:picMkLst>
            <pc:docMk/>
            <pc:sldMk cId="368351360" sldId="333"/>
            <ac:picMk id="6" creationId="{DE7166B3-0E28-4DD2-BC72-10F41204DD17}"/>
          </ac:picMkLst>
        </pc:picChg>
        <pc:picChg chg="add mod">
          <ac:chgData name="Danny Young" userId="cb0f4ce2-eb4f-479e-8e8f-3beb257e632f" providerId="ADAL" clId="{DB6DBD9D-F579-4E53-9908-B0061049CCCE}" dt="2018-02-02T23:06:03.698" v="1243" actId="14100"/>
          <ac:picMkLst>
            <pc:docMk/>
            <pc:sldMk cId="368351360" sldId="333"/>
            <ac:picMk id="7" creationId="{6681710C-8C64-4797-957E-F2BCCD4F3306}"/>
          </ac:picMkLst>
        </pc:picChg>
        <pc:picChg chg="add mod">
          <ac:chgData name="Danny Young" userId="cb0f4ce2-eb4f-479e-8e8f-3beb257e632f" providerId="ADAL" clId="{DB6DBD9D-F579-4E53-9908-B0061049CCCE}" dt="2018-02-02T23:06:13.696" v="1246" actId="14100"/>
          <ac:picMkLst>
            <pc:docMk/>
            <pc:sldMk cId="368351360" sldId="333"/>
            <ac:picMk id="8" creationId="{2AF623A9-92F6-48D7-95CE-3D24501ACF4C}"/>
          </ac:picMkLst>
        </pc:picChg>
      </pc:sldChg>
      <pc:sldChg chg="addSp modSp add">
        <pc:chgData name="Danny Young" userId="cb0f4ce2-eb4f-479e-8e8f-3beb257e632f" providerId="ADAL" clId="{DB6DBD9D-F579-4E53-9908-B0061049CCCE}" dt="2018-02-02T23:07:34.008" v="1248" actId="14100"/>
        <pc:sldMkLst>
          <pc:docMk/>
          <pc:sldMk cId="1504272435" sldId="334"/>
        </pc:sldMkLst>
        <pc:picChg chg="add mod">
          <ac:chgData name="Danny Young" userId="cb0f4ce2-eb4f-479e-8e8f-3beb257e632f" providerId="ADAL" clId="{DB6DBD9D-F579-4E53-9908-B0061049CCCE}" dt="2018-02-02T23:07:34.008" v="1248" actId="14100"/>
          <ac:picMkLst>
            <pc:docMk/>
            <pc:sldMk cId="1504272435" sldId="334"/>
            <ac:picMk id="4" creationId="{8C88C7DE-029B-4660-A8E2-B7B8FFDF2FE1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30T22:00:34.966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26E53-284B-4E1F-A2B5-62EDE7F0B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17D53-DE9D-49C4-B859-08038C162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3124D-1B40-4B53-BFD8-7EEF8637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9615A-A0AD-425E-A0E3-F21D20EE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7CAF-D7B7-4D0D-964D-043DDF43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761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166AD-F557-4039-95E3-9B68A845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163F5-19CE-4323-9C75-40522400B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519F-82E3-4869-BE35-848467C8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67615-E892-4BC0-8D8D-30550FBC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9F8FF-A1C0-4402-8951-544B3759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41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3FE4F5-797C-4B81-83F8-DE8B928F2E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732A53-011C-4553-9C23-6EA229E52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6E052-2545-4CFE-8CBA-9ADE1EED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2360D-4A03-4803-8F06-43449B3ED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1B24-0416-49EA-94F6-010091D0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6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95E8-E111-41A2-8E22-80387B8E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AF05D-D7E3-474D-97FB-C82AF755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D8FEB-0187-4D36-94DD-67CD3895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616CD-4217-485A-AD51-F80A630A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8D9E0-62FD-4681-9801-7ACA473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695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D31F-8486-4C79-B201-0003B62C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190-50F8-4910-B504-C76C6A0C0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F2DE6-D47F-4154-AC13-1BA76041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124B2-9159-4C6F-A3C1-8F5488FD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C1C5D-4D23-4E8C-96AA-A8E67416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67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446E-3283-4A1D-8C04-A88337BE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5951-3BC6-4969-A605-BAA7F47B4D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D2E1A-3B32-4126-ACAD-1AA9BB36F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B5B76-EDF5-4CDA-BB1C-CEF02F52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432A1-CD96-40FD-8D4C-40B03B8C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76297-C6FB-4DFC-8318-00C071AC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3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12320-1A3A-4A38-A0B5-C2BF8321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86A97-B7EC-4951-B5C4-D80D0F594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157B0-F130-43F6-97E0-5544F266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064D02-78AD-44FF-AB19-92864AE1E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536-7AD4-46C2-B9C3-966C1CE77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44E6D6-3FEF-4B03-8EE8-0E0BA246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5D783-6811-48C8-9735-4A0A25BB9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1057E-E9C9-4D5C-929B-49A13912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4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00873-4D8E-43F9-B01B-765557D5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9F3B4-14F5-40CC-A50E-A5B8C1CDB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23D47-1B69-4E8D-B15E-E5B696D1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0DCF7-D967-43E5-9689-2FED0BC8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7E574-A794-4C3E-AF1F-0191D6B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86013-859A-440E-8CF5-4BE79B91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AE0EB-DAF0-458A-BE83-316066CD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46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2CA4-59F7-4D8B-9226-3A217E8A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EF41-8871-4526-9311-B56E714F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41105-0ABC-4F13-ACA0-6B01BA066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8B37B-463C-45BE-8CB4-4E30C17B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4B5E4-BB93-4E5A-B6EE-F31F6E60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B3F39-FBF7-4FCC-BE46-32BEFF61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40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66B6-CD70-4291-9EA0-D2BA309E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298B3-623C-4195-BC66-5DB5B19D6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F7EBC-84F7-48B5-9002-4B1EB6D86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74AD7-CE54-44B2-A4B5-637D0D0F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8F3FE-76DB-4BDA-8C5B-F48966E96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32859-2D83-4214-8E55-DB0BA212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97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CDE61-436C-419B-B7C4-E405689C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2E603-9A16-4430-A684-E874C879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A72BB-0CD0-43D1-8142-C4C81D6DE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20AD-0EAD-400C-84A9-A8CE4345FABD}" type="datetimeFigureOut">
              <a:rPr lang="en-CA" smtClean="0"/>
              <a:t>2018-02-02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6E591-D77D-41E3-AFEC-6FBED7B5C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D780-216C-44AD-BF47-3A1BE731C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2FCAF-39F9-4D1B-9A81-95F945BC52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image" Target="../media/image99.emf"/><Relationship Id="rId7" Type="http://schemas.openxmlformats.org/officeDocument/2006/relationships/image" Target="../media/image103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emf"/><Relationship Id="rId5" Type="http://schemas.openxmlformats.org/officeDocument/2006/relationships/image" Target="../media/image101.emf"/><Relationship Id="rId4" Type="http://schemas.openxmlformats.org/officeDocument/2006/relationships/image" Target="../media/image100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7" Type="http://schemas.openxmlformats.org/officeDocument/2006/relationships/image" Target="../media/image110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5" Type="http://schemas.openxmlformats.org/officeDocument/2006/relationships/image" Target="../media/image114.emf"/><Relationship Id="rId4" Type="http://schemas.openxmlformats.org/officeDocument/2006/relationships/image" Target="../media/image11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emf"/><Relationship Id="rId5" Type="http://schemas.openxmlformats.org/officeDocument/2006/relationships/image" Target="../media/image137.emf"/><Relationship Id="rId10" Type="http://schemas.openxmlformats.org/officeDocument/2006/relationships/image" Target="../media/image142.emf"/><Relationship Id="rId4" Type="http://schemas.openxmlformats.org/officeDocument/2006/relationships/image" Target="../media/image136.emf"/><Relationship Id="rId9" Type="http://schemas.openxmlformats.org/officeDocument/2006/relationships/image" Target="../media/image141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emf"/><Relationship Id="rId5" Type="http://schemas.openxmlformats.org/officeDocument/2006/relationships/image" Target="../media/image151.emf"/><Relationship Id="rId10" Type="http://schemas.openxmlformats.org/officeDocument/2006/relationships/image" Target="../media/image156.emf"/><Relationship Id="rId4" Type="http://schemas.openxmlformats.org/officeDocument/2006/relationships/image" Target="../media/image150.emf"/><Relationship Id="rId9" Type="http://schemas.openxmlformats.org/officeDocument/2006/relationships/image" Target="../media/image15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69CD-981F-4501-BAE4-0A66721B4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Faceoff with AMC </a:t>
            </a:r>
            <a:br>
              <a:rPr lang="en-CA" dirty="0"/>
            </a:br>
            <a:r>
              <a:rPr lang="en-CA" dirty="0"/>
              <a:t>Grade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56582-AA4D-433D-B81D-C80B0F67E8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666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8449E-2A6B-46F9-A074-6327874BE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" y="1073944"/>
            <a:ext cx="11382031" cy="46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10ED72-569C-4916-AF37-B807B6868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95" y="2135981"/>
            <a:ext cx="10148887" cy="49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C1CB0-A0DC-4AAB-AE08-EFA43E3D9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44" y="3509962"/>
            <a:ext cx="11927670" cy="3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B332-1663-4054-89CA-E7EDEEB30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2FE3-4526-436B-A254-4F94ADC89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0000" dirty="0"/>
              <a:t>245</a:t>
            </a:r>
          </a:p>
        </p:txBody>
      </p:sp>
    </p:spTree>
    <p:extLst>
      <p:ext uri="{BB962C8B-B14F-4D97-AF65-F5344CB8AC3E}">
        <p14:creationId xmlns:p14="http://schemas.microsoft.com/office/powerpoint/2010/main" val="2259001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0CB3B1-175D-4E52-BBDB-558C09C8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0" y="985042"/>
            <a:ext cx="11625771" cy="708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DD566-F86D-4518-9667-3E2F831BC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0" y="1845468"/>
            <a:ext cx="8906955" cy="651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51F077-9A30-4939-A0A1-D1216FA31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4" y="2649252"/>
            <a:ext cx="6904660" cy="6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9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2605-DDC6-4EFF-AB62-071E1E5E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C1EF5-AA8A-4884-93D6-971139C5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0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09748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210B-6ACD-431A-894C-7584D454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00AA0C-4A31-4DA9-A106-5B15CF88F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275" y="1257301"/>
            <a:ext cx="6952784" cy="583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600AAC-963A-4F22-BEBA-E1390641B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05" y="1999621"/>
            <a:ext cx="6882854" cy="583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0259B-62AB-4738-AB87-3C62A26C7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45758"/>
            <a:ext cx="7791897" cy="58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3BBC-E1FF-4C38-8224-FE8A20A1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860C-1168-4BF0-B0D3-A831FFD4D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7380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AB084C-035A-44E3-AB5E-98399C8FD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7" y="2107407"/>
            <a:ext cx="9534718" cy="7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9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43C87-87EF-4077-9176-6B62BCC9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F339-03F2-4CAB-850B-28B888336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0C1B5-7D61-4A8C-8B92-40CC55EF6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869" y="1957388"/>
            <a:ext cx="919398" cy="15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C158D6-11CA-436A-AB92-F07D2911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82" y="1600201"/>
            <a:ext cx="7164492" cy="705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C9863-9CFB-40D7-B8F1-F7879ECBE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920" y="2305400"/>
            <a:ext cx="6853921" cy="7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863FC-3EBF-463B-891F-61B3CEBD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909C5-A2DD-4D09-9B9B-CDC55A7C8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8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045BD6-871C-4431-A9CE-AE5325CED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194" y="1914526"/>
            <a:ext cx="7472665" cy="608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903886-FD20-438A-A92B-A6FEFF12C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830" y="2750344"/>
            <a:ext cx="7018773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7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9B145-7F06-4448-B1B3-FD4259A72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712119"/>
            <a:ext cx="11503700" cy="88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024ED-2CFA-433C-B8FA-CD993C41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79" y="2678906"/>
            <a:ext cx="984261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37D1-8ACA-40DD-AABE-35FBE4BCC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49FA-5682-441A-ABCE-0BA1B4BBA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1807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588176-BFD5-4BE0-B656-C8D486D9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9" y="191951"/>
            <a:ext cx="11460950" cy="865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846CD-081B-4A77-AB32-13A96ECFD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7" y="1528501"/>
            <a:ext cx="9435835" cy="645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E1D52E-F6BC-468A-A182-8F8AD742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22" y="2545944"/>
            <a:ext cx="11431597" cy="601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D660A-FACF-4AC0-8DC7-B4B3610A8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9" y="3730624"/>
            <a:ext cx="10037505" cy="513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DF5F7-3E29-4E32-983E-2C233CB3B4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9" y="4561681"/>
            <a:ext cx="4842657" cy="57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00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FA13-84A4-40BD-8CBB-E1B7C7E4E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3F5B-F9FD-41B7-B8F0-030CCBCD6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2274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E7284-709D-41DD-A6D2-9F60D11FF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" y="450056"/>
            <a:ext cx="10390763" cy="585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7A1515-64F5-44C9-9033-47C1EBB5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81" y="1209674"/>
            <a:ext cx="9121552" cy="683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FA7CE-847D-453C-A6A9-CF97B7D7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56" y="2157412"/>
            <a:ext cx="7043403" cy="711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A48A8-78D1-40B1-B4F5-2774A557E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6" y="3190874"/>
            <a:ext cx="5244200" cy="6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01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D54C-015F-4FE3-9F47-56B23052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236F6-DC86-48F0-BB68-FF04ACA18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(-4,9)</a:t>
            </a:r>
          </a:p>
        </p:txBody>
      </p:sp>
    </p:spTree>
    <p:extLst>
      <p:ext uri="{BB962C8B-B14F-4D97-AF65-F5344CB8AC3E}">
        <p14:creationId xmlns:p14="http://schemas.microsoft.com/office/powerpoint/2010/main" val="2227062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71DB5-F878-4449-94F3-E46A289A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523081"/>
            <a:ext cx="10854690" cy="69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0C3E9-A053-4D0C-B77B-D250F11DF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252537"/>
            <a:ext cx="9373870" cy="72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FBF3F0-6D86-4FAF-AAB9-5BF6E582B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" y="1943099"/>
            <a:ext cx="10100310" cy="628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92E6F7-FC12-4C1F-95F5-CB18F7B70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2" y="2691605"/>
            <a:ext cx="10351770" cy="628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FF8E8D-DEB1-4BDB-826E-4770889EE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12" y="3509171"/>
            <a:ext cx="5210810" cy="670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352F86-057A-4AEC-B1C5-46316C425A2C}"/>
              </a:ext>
            </a:extLst>
          </p:cNvPr>
          <p:cNvSpPr txBox="1"/>
          <p:nvPr/>
        </p:nvSpPr>
        <p:spPr>
          <a:xfrm>
            <a:off x="366712" y="4279106"/>
            <a:ext cx="86010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300" dirty="0"/>
              <a:t>Express your answer as a common fraction</a:t>
            </a:r>
          </a:p>
        </p:txBody>
      </p:sp>
    </p:spTree>
    <p:extLst>
      <p:ext uri="{BB962C8B-B14F-4D97-AF65-F5344CB8AC3E}">
        <p14:creationId xmlns:p14="http://schemas.microsoft.com/office/powerpoint/2010/main" val="1113444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2401-D0D2-44A8-AB77-543C4870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C2B77-4F5D-4B45-B23B-7131F2FA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7/27</a:t>
            </a:r>
          </a:p>
        </p:txBody>
      </p:sp>
    </p:spTree>
    <p:extLst>
      <p:ext uri="{BB962C8B-B14F-4D97-AF65-F5344CB8AC3E}">
        <p14:creationId xmlns:p14="http://schemas.microsoft.com/office/powerpoint/2010/main" val="733459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DE3D6D-C3C3-4D57-A2EA-1CDCA5717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2" y="478632"/>
            <a:ext cx="10269136" cy="535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69755-62B6-4628-96DA-E00B2F818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4" y="1392520"/>
            <a:ext cx="8734603" cy="772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C141F-C9D7-4CA7-B7F9-0289C78B4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294" y="2542663"/>
            <a:ext cx="3670871" cy="9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69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ABDE-61A9-4DE2-846B-AC2641CB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B7ED-DABA-4D71-8B87-BC5B5208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65369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37D1-0B15-406D-8D44-8E264E67E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79D7C-36F9-423C-8705-C9BF1B90F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259447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C9D9B1-7B17-4093-B40F-B94D5905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221" y="642938"/>
            <a:ext cx="4338935" cy="824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3536C-A3D4-4D18-90AE-D673B50C8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334" y="2321719"/>
            <a:ext cx="5915736" cy="8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5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DE1C3B-78AE-42CB-9CDD-54EFD390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754" y="1551400"/>
            <a:ext cx="797190" cy="27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9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B22D0-883E-4ACE-96CB-051757F0F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97" y="888711"/>
            <a:ext cx="11564405" cy="538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93CF49-C1BB-4874-A14B-77FD25B54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26" y="1770455"/>
            <a:ext cx="5377092" cy="608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D9929-92EE-4FC1-B951-1894285C8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18" y="1893091"/>
            <a:ext cx="4750460" cy="454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E220F-5688-4466-9DCD-C9A066054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16" y="2728914"/>
            <a:ext cx="9675133" cy="6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3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9AF79-2471-44BF-92E3-C12A3DDB2532}"/>
              </a:ext>
            </a:extLst>
          </p:cNvPr>
          <p:cNvSpPr txBox="1"/>
          <p:nvPr/>
        </p:nvSpPr>
        <p:spPr>
          <a:xfrm>
            <a:off x="5242322" y="2200276"/>
            <a:ext cx="17073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1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3516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A3072D-852B-4478-AA8A-3A950DD00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01" y="704697"/>
            <a:ext cx="10946718" cy="792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B6B71-9C8C-44FE-BADB-6FD119D9D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5" y="1957386"/>
            <a:ext cx="10860634" cy="713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44350-829C-43A4-8204-1412C9159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927" y="3130228"/>
            <a:ext cx="5463951" cy="7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6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84C8D-6DD3-4776-B40F-CBCA0B62DB4A}"/>
              </a:ext>
            </a:extLst>
          </p:cNvPr>
          <p:cNvSpPr txBox="1"/>
          <p:nvPr/>
        </p:nvSpPr>
        <p:spPr>
          <a:xfrm>
            <a:off x="4714875" y="2907507"/>
            <a:ext cx="21574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100" dirty="0"/>
              <a:t>3:2</a:t>
            </a:r>
          </a:p>
        </p:txBody>
      </p:sp>
    </p:spTree>
    <p:extLst>
      <p:ext uri="{BB962C8B-B14F-4D97-AF65-F5344CB8AC3E}">
        <p14:creationId xmlns:p14="http://schemas.microsoft.com/office/powerpoint/2010/main" val="4206514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FE1DC5-38A1-41BE-8614-686101F4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49" y="1078706"/>
            <a:ext cx="10275020" cy="5298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E96C2F-6DC1-4280-B585-0F647435B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02" y="1935956"/>
            <a:ext cx="3988078" cy="68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68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ECF65-4EA3-453C-93FC-68CEA3CF890A}"/>
              </a:ext>
            </a:extLst>
          </p:cNvPr>
          <p:cNvSpPr txBox="1"/>
          <p:nvPr/>
        </p:nvSpPr>
        <p:spPr>
          <a:xfrm>
            <a:off x="4529138" y="2614613"/>
            <a:ext cx="17145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10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54304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223C17-E7ED-4762-8089-A78EF074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8" y="407194"/>
            <a:ext cx="8169483" cy="571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2D7BF-5E5D-4303-AB8D-2B338634F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58" y="1150144"/>
            <a:ext cx="9190662" cy="642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286BA3-62CE-48B5-84E9-39ED5D41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8" y="2043114"/>
            <a:ext cx="8748629" cy="510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A9616F-0ECC-411D-9E9B-E17DF2087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958" y="2868287"/>
            <a:ext cx="9027982" cy="5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0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EE1F7D-233F-40D6-9CD8-ADB17DD52D2C}"/>
              </a:ext>
            </a:extLst>
          </p:cNvPr>
          <p:cNvSpPr txBox="1"/>
          <p:nvPr/>
        </p:nvSpPr>
        <p:spPr>
          <a:xfrm>
            <a:off x="5200650" y="1564481"/>
            <a:ext cx="155733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1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3962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9BA402-88F5-41DA-A840-4F305B008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36" y="1027906"/>
            <a:ext cx="7740764" cy="613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6CE4B-64F5-45A6-AC86-D0ED4AEC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87" y="1698102"/>
            <a:ext cx="6111947" cy="613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35C26B-8328-4ACD-A692-A00DBA7C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87" y="2543177"/>
            <a:ext cx="8122565" cy="536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8D3A3-C3C4-4B9E-87E2-8F11906A2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4" y="3240877"/>
            <a:ext cx="6139510" cy="570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65E316-6A64-4175-BDF1-7A079075DC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34" y="3811568"/>
            <a:ext cx="4195370" cy="7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75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F8E952-F334-4FF1-BF86-1F5CB2DA1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61" y="1100138"/>
            <a:ext cx="7034562" cy="497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EC0B6-E50E-49A3-BCE9-940DE276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61" y="1638112"/>
            <a:ext cx="6298172" cy="752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23E46-588B-4B32-9D46-F65F957D3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81" y="2445129"/>
            <a:ext cx="7268633" cy="497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F964B-9BC8-460D-8F5F-D978503BB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61" y="3025965"/>
            <a:ext cx="7583734" cy="694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FC432-747F-4F27-BE52-B802414F1F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84" y="3821876"/>
            <a:ext cx="3425258" cy="694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A59542-FF6F-445C-83F5-CE1E969DF68B}"/>
              </a:ext>
            </a:extLst>
          </p:cNvPr>
          <p:cNvSpPr txBox="1"/>
          <p:nvPr/>
        </p:nvSpPr>
        <p:spPr>
          <a:xfrm>
            <a:off x="434181" y="4617787"/>
            <a:ext cx="79454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/>
              <a:t>Express your answer as a common fraction</a:t>
            </a:r>
          </a:p>
        </p:txBody>
      </p:sp>
    </p:spTree>
    <p:extLst>
      <p:ext uri="{BB962C8B-B14F-4D97-AF65-F5344CB8AC3E}">
        <p14:creationId xmlns:p14="http://schemas.microsoft.com/office/powerpoint/2010/main" val="45126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153B-E616-460B-86BD-F5039F6F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D667-B303-45FB-9F97-9361E8BB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DF342-1D50-4495-83AE-113ACF81C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784" y="2021813"/>
            <a:ext cx="1514210" cy="186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53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B900FC-8801-4695-8C64-6BC2CC7E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7" y="571501"/>
            <a:ext cx="10523296" cy="594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FB4C3F-CA65-4499-968A-191E90F6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07" y="1310226"/>
            <a:ext cx="6158222" cy="5941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E4DC40-3C69-4939-91D6-F07982294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10" y="1259580"/>
            <a:ext cx="1885421" cy="695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E44A9-A547-4E6C-BBFB-311DA8815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18" y="2193130"/>
            <a:ext cx="10801086" cy="542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4C7570-33FF-4841-8F49-4768BB319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06" y="3024780"/>
            <a:ext cx="2188297" cy="6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42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1AB7CE-59C6-4B62-80F2-22E0EBF32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44" y="2216740"/>
            <a:ext cx="1671637" cy="21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8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77DF14-CA15-413D-B19F-877887B2C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13" y="1793082"/>
            <a:ext cx="6115470" cy="18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0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05F577-A23A-4175-A43E-08D4A5357762}"/>
              </a:ext>
            </a:extLst>
          </p:cNvPr>
          <p:cNvSpPr txBox="1"/>
          <p:nvPr/>
        </p:nvSpPr>
        <p:spPr>
          <a:xfrm flipH="1">
            <a:off x="4890134" y="1814513"/>
            <a:ext cx="269748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100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04361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35EBA-7F73-4F3F-8C36-8696172A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56" y="1937869"/>
            <a:ext cx="3592777" cy="4310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19184-1AB9-4D76-B56A-F48EF3CF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11" y="228601"/>
            <a:ext cx="10344122" cy="53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D3019-ACD7-4CC4-93FF-FCC3A08A5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1" y="765575"/>
            <a:ext cx="4883953" cy="600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ED881-922A-433C-93D5-94A6F6195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985" y="808437"/>
            <a:ext cx="5882763" cy="6004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9108BB-EBA2-423B-A768-3FDF0FF15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11" y="1510751"/>
            <a:ext cx="7826956" cy="668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F60EA-45B0-44AD-94D0-C81683D5C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7" y="2178844"/>
            <a:ext cx="1338820" cy="668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D91CCA-C6EA-4706-A45F-9870E04B2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067" y="2178844"/>
            <a:ext cx="4557933" cy="6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45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C5F5D-1CA8-4C6B-953F-5E1BF8703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96" y="2543176"/>
            <a:ext cx="1698492" cy="10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81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1D048-40A3-447B-B8E4-BF2E15283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343119"/>
            <a:ext cx="7665798" cy="623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C914A-ED99-4590-AD59-6CB4F38D1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035968"/>
            <a:ext cx="7158280" cy="623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11F3A0-5B53-4A9A-9816-E26345983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2728817"/>
            <a:ext cx="8208586" cy="557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82D681-F2E4-4C98-8AD0-EDE5B4B6D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00" y="3421666"/>
            <a:ext cx="6537450" cy="557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341E2-F064-4B40-A5F9-3A9B02834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783" y="3421666"/>
            <a:ext cx="1909441" cy="565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042FD-BC2B-484F-9C73-AB9CE46E954E}"/>
              </a:ext>
            </a:extLst>
          </p:cNvPr>
          <p:cNvSpPr txBox="1"/>
          <p:nvPr/>
        </p:nvSpPr>
        <p:spPr>
          <a:xfrm>
            <a:off x="1409700" y="4207669"/>
            <a:ext cx="75043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300" dirty="0"/>
              <a:t>Express your answer as a common fraction</a:t>
            </a:r>
          </a:p>
        </p:txBody>
      </p:sp>
    </p:spTree>
    <p:extLst>
      <p:ext uri="{BB962C8B-B14F-4D97-AF65-F5344CB8AC3E}">
        <p14:creationId xmlns:p14="http://schemas.microsoft.com/office/powerpoint/2010/main" val="31603346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AB98-4458-488D-AD13-A9955D73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64F0-3A52-4093-BBE2-9278DED62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1236E-F77D-4113-91EE-60526A4E9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82" y="2113139"/>
            <a:ext cx="922866" cy="1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232E-5F09-4D10-81D5-6BD49225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4259-5208-4CD1-AF5B-EEB187564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10 dollars</a:t>
            </a:r>
          </a:p>
        </p:txBody>
      </p:sp>
    </p:spTree>
    <p:extLst>
      <p:ext uri="{BB962C8B-B14F-4D97-AF65-F5344CB8AC3E}">
        <p14:creationId xmlns:p14="http://schemas.microsoft.com/office/powerpoint/2010/main" val="3432924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3E2E7E-D25D-434F-942B-AD04CAD77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79" y="1166695"/>
            <a:ext cx="9884583" cy="6589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2DA88-FF70-47EB-9B77-48951E871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02" y="1995208"/>
            <a:ext cx="6162133" cy="658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2023C-305B-449F-B22C-795B9D6A5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731" y="2068949"/>
            <a:ext cx="5010667" cy="5114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0D3B6-688E-4A7A-8E86-8E847972F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70" y="2897461"/>
            <a:ext cx="7482580" cy="6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9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AD7-6BD9-4E34-A565-FF24EFF9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8207-25A1-44D4-BCD7-5502FFE81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718FB-6B22-4113-9B56-51C0651DB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225" y="2393156"/>
            <a:ext cx="2160436" cy="19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44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499079-1749-45C8-A492-D1BC8B289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75" y="678656"/>
            <a:ext cx="8391593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479F0-C718-43BE-A079-9C760592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84" y="1564481"/>
            <a:ext cx="5005697" cy="760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CF9F7B-46DA-49D1-ADFB-A51379908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807" y="2228494"/>
            <a:ext cx="6636856" cy="14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08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4D6A2-0E0A-4EFF-8057-9ABDFD10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157E-1D54-4A90-86D0-81C65D50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1292714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497710-3837-4031-BFBB-F19FE6C9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53" y="500994"/>
            <a:ext cx="11134972" cy="526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915D2E-AECF-4A1D-ABD8-2EC9555A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" y="1130019"/>
            <a:ext cx="5250966" cy="52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35D309-837E-4CF6-9397-D98F7270B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865" y="1078962"/>
            <a:ext cx="5729678" cy="629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C259E5-D835-42CD-A729-47026916E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1" y="1943600"/>
            <a:ext cx="7500141" cy="629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FF662-1B28-4C65-A363-C1F9FDD0C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639" y="1955780"/>
            <a:ext cx="2915973" cy="616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B42CA-CD4D-47ED-ACE3-542B97802E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68" y="2808236"/>
            <a:ext cx="8103447" cy="6168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BA5BC3-41D5-4316-8DA6-1E666815F9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997" y="3729456"/>
            <a:ext cx="6948996" cy="6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689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6350-4677-487E-83BF-C9BCBBF1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573E8-73A2-4C5A-8C4B-9B8EA76BF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7881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88AFA-FF37-4AC8-BAF9-013F01F6E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8" y="742950"/>
            <a:ext cx="8636240" cy="564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55D43-3C49-4BEC-AEC8-A582D954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8" y="1469112"/>
            <a:ext cx="6139369" cy="564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CA580-B925-460D-B7F8-1148B3897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147" y="1433587"/>
            <a:ext cx="3658910" cy="564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D000A-9774-447B-8CC1-B81AC3DDE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78" y="2195274"/>
            <a:ext cx="8609707" cy="5643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09F02-A2A5-4A5F-B872-462305F43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78" y="2921436"/>
            <a:ext cx="3574936" cy="668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3DE43-EB27-48D8-99A0-959F96EB3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5714" y="2956961"/>
            <a:ext cx="5660314" cy="6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36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4A3CE-16CE-4193-A86E-3395F63C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CE938-B641-4BBE-9834-12DBC477F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n=4</a:t>
            </a:r>
          </a:p>
        </p:txBody>
      </p:sp>
    </p:spTree>
    <p:extLst>
      <p:ext uri="{BB962C8B-B14F-4D97-AF65-F5344CB8AC3E}">
        <p14:creationId xmlns:p14="http://schemas.microsoft.com/office/powerpoint/2010/main" val="8568285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CF0AE-EF09-4B34-BDE4-C8C02AC5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0" y="457201"/>
            <a:ext cx="10057403" cy="685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869EB-7BB7-4C5E-AC62-DA1561768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0" y="1400175"/>
            <a:ext cx="6011853" cy="6308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AB532-0564-49BE-B038-5254F99DD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23" y="1345219"/>
            <a:ext cx="4027028" cy="6857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E2982-1B2A-4E2A-9CD1-24506F510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0" y="2085973"/>
            <a:ext cx="7518512" cy="6308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BA7847-D189-4025-AB63-6EC365360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030" y="2883576"/>
            <a:ext cx="5683597" cy="545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03D55E-B8D9-4C48-85C5-F0D0165D8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030" y="3704743"/>
            <a:ext cx="8362988" cy="6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756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80AA-CD8C-463C-8DAB-5B02C9284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6A04-D243-4892-86A0-A8A9F42B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1835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F204A-C4C3-4566-AA26-4F10E737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59DC2-1D5B-44EE-8FC1-4D94C48CB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E44E6-8DBA-40CF-8BEE-11F4B8FA1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96" y="1450181"/>
            <a:ext cx="5539698" cy="916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EA0AB-5519-4C46-B2A6-5EE0A82F4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19" y="2775744"/>
            <a:ext cx="8737468" cy="6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6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237A0-F3E8-4F98-B2C3-88E96B55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14" y="869389"/>
            <a:ext cx="7573439" cy="592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400A14-5913-4963-A59B-0F5146340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14" y="1743076"/>
            <a:ext cx="7472271" cy="760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68BAC6-1AF1-494A-8BC9-8405755A2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14" y="2594825"/>
            <a:ext cx="4571450" cy="6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327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48190-8067-4EC5-A8DF-B8F6492E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C5CB-C43D-4E71-A343-C249ACAB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27F57-2B38-4EEC-8D68-1B0CEC87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691" y="2614613"/>
            <a:ext cx="1056909" cy="9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18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A594F-6D70-490F-9253-D8EA29E72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04" y="606830"/>
            <a:ext cx="8222638" cy="586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BDBA64-6224-42AF-9940-C2323CED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04" y="1293019"/>
            <a:ext cx="6177757" cy="538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DA3A04-5F7D-4664-9C7B-04CB5F9AB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300" y="1979208"/>
            <a:ext cx="8222635" cy="586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0BFAA0-0C31-4F9D-8316-46770913B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16" y="2798409"/>
            <a:ext cx="6804115" cy="553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4E4CA-1661-469B-B1DC-AFD770E45A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16" y="3506415"/>
            <a:ext cx="7831080" cy="5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FBB2E6-AA2E-4BF5-A6DD-41A116221E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300" y="4319642"/>
            <a:ext cx="8375607" cy="55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67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2A8FD-0BA6-44FA-A348-F9DD8A90F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68" y="1826296"/>
            <a:ext cx="1490663" cy="24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36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F70EF-8D53-4409-92ED-B9360C848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99" y="557213"/>
            <a:ext cx="7788662" cy="624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62275E-1BB5-457E-89AE-1241AAC1C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74" y="1357311"/>
            <a:ext cx="6840815" cy="624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70DB6-B6CC-4C08-AB30-696BB43C4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173" y="2214562"/>
            <a:ext cx="9245913" cy="624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293B4-DC0F-4DCD-8DB9-D08FD0094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194" y="3014658"/>
            <a:ext cx="6408665" cy="624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4C3C46-19C0-4936-8446-08EB20EAB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4309" y="2990583"/>
            <a:ext cx="1721116" cy="6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65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E08334-43DF-42DE-9620-DE3CCCA17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3" y="2176370"/>
            <a:ext cx="3211066" cy="18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776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16235-5F0A-4D02-93CF-4A01ECDD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93" y="342901"/>
            <a:ext cx="7246617" cy="614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CECBE-0A9D-4F89-92D0-F653C4AF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93" y="1021557"/>
            <a:ext cx="7924263" cy="614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7C02C-5046-420E-A0E5-276A0A29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35" y="1701132"/>
            <a:ext cx="7197036" cy="614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7CB432-3B4C-4F62-9E1C-2D378F7CD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93" y="2401178"/>
            <a:ext cx="7528420" cy="614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3FCA1-5963-411C-A174-9C23EB5F5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93" y="3045870"/>
            <a:ext cx="7391538" cy="614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6E66B4-DCC5-4EA9-AD4D-BC41CA5F85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87" y="3685215"/>
            <a:ext cx="7068884" cy="6105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2FDC2D-169A-44DC-B32F-FF0ED7D302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899" y="4320337"/>
            <a:ext cx="7673926" cy="5054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2DFFE-4308-429C-96C0-B854C232ED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868" y="4835076"/>
            <a:ext cx="7360963" cy="593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13001F-A181-4D0E-BCEB-9CA766977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9226" y="4893915"/>
            <a:ext cx="1287198" cy="5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711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4DB27-0BC0-4ADF-876B-3B633FB3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FD7D-0841-41A0-9549-1E222901A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98619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F6749-5752-49B9-953E-9D18C99D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66" y="435769"/>
            <a:ext cx="7739387" cy="673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85716-C40D-4FD8-9698-68CCC0205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41" y="1225212"/>
            <a:ext cx="7282147" cy="64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4EC09-046C-4137-843B-8D90E4ACD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6" y="1986173"/>
            <a:ext cx="7919783" cy="549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B2D13-B6C4-4359-8E21-03473F9D5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19" y="2747135"/>
            <a:ext cx="6317464" cy="549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CFB884-FA2C-4729-A777-BF8BD852CE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166" y="3461512"/>
            <a:ext cx="5758228" cy="5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90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BA8A-E3ED-47E1-963A-A96ACD96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3D83-8B9F-4664-BDE2-BF4D301AC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18 years</a:t>
            </a:r>
          </a:p>
        </p:txBody>
      </p:sp>
    </p:spTree>
    <p:extLst>
      <p:ext uri="{BB962C8B-B14F-4D97-AF65-F5344CB8AC3E}">
        <p14:creationId xmlns:p14="http://schemas.microsoft.com/office/powerpoint/2010/main" val="25483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B55E-FC6B-411F-9E26-BAC44979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4301-5CB8-4A1F-B2CD-DDC228B3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3BE73-EFDE-4D1E-86C7-AF9003BDD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723" y="2830749"/>
            <a:ext cx="1050790" cy="82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85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33C8B3-D7B9-4BEA-BEED-CF4B19F4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5" y="500063"/>
            <a:ext cx="8943195" cy="501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05EA12-94C3-4FDE-873A-519E6DAC5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87" y="1146418"/>
            <a:ext cx="4364955" cy="632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4F9AEB-4D47-403A-8053-571B78D2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192" y="1196424"/>
            <a:ext cx="7007116" cy="632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410A32-FC99-47BB-BAC0-D8486CC58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771" y="1973898"/>
            <a:ext cx="7820697" cy="632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8BCE0B-B157-4F74-97D4-4F388B8F80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81" y="2751370"/>
            <a:ext cx="6321729" cy="5633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9B06A3-6BE2-4D96-B78C-963289AE6E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6838" y="2822168"/>
            <a:ext cx="3736976" cy="5633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24E657-7ED8-4628-B7C1-124E87914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771" y="3408510"/>
            <a:ext cx="5511937" cy="772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691CBB-F88D-44C3-99B6-00B7A7E61E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0284" y="3395503"/>
            <a:ext cx="1259153" cy="7854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999D79-298F-4E7C-A835-777D45B56E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618" y="4116937"/>
            <a:ext cx="1816568" cy="700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0E9F3C-C9DF-4331-BF17-B33EED2A9EE0}"/>
              </a:ext>
            </a:extLst>
          </p:cNvPr>
          <p:cNvSpPr txBox="1"/>
          <p:nvPr/>
        </p:nvSpPr>
        <p:spPr>
          <a:xfrm flipH="1">
            <a:off x="2224617" y="4225493"/>
            <a:ext cx="399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value of “d”? </a:t>
            </a:r>
          </a:p>
        </p:txBody>
      </p:sp>
    </p:spTree>
    <p:extLst>
      <p:ext uri="{BB962C8B-B14F-4D97-AF65-F5344CB8AC3E}">
        <p14:creationId xmlns:p14="http://schemas.microsoft.com/office/powerpoint/2010/main" val="8259072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D74C-3679-4222-9B33-001EB4A44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274DC-F068-4189-B156-FEFBAA5AE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140</a:t>
            </a:r>
          </a:p>
        </p:txBody>
      </p:sp>
    </p:spTree>
    <p:extLst>
      <p:ext uri="{BB962C8B-B14F-4D97-AF65-F5344CB8AC3E}">
        <p14:creationId xmlns:p14="http://schemas.microsoft.com/office/powerpoint/2010/main" val="452420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F6B3-4507-464B-AA15-A57421D9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15AA-9764-4771-B9DE-81D83627C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E9D43-E309-44FC-9813-E504295AA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" y="483394"/>
            <a:ext cx="11518528" cy="265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52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1DEF1-596D-415D-BEAE-AFC8B261A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C75C-DC12-459B-A0B8-CAE398C95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0469163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849D-8E9E-4F53-8297-EBC765AB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8B9CE-5996-479B-9BDD-CD44C4E4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905"/>
            <a:ext cx="10515600" cy="139620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Express your answer as a fraction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2B93AD-F297-4836-8264-D66D7ECCD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4" y="1282768"/>
            <a:ext cx="11472862" cy="11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81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A0919-D653-4A76-BE06-8F622C9E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3CEB-8346-414E-9A38-BE4731C7D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1100" dirty="0"/>
              <a:t>88/7</a:t>
            </a:r>
          </a:p>
        </p:txBody>
      </p:sp>
    </p:spTree>
    <p:extLst>
      <p:ext uri="{BB962C8B-B14F-4D97-AF65-F5344CB8AC3E}">
        <p14:creationId xmlns:p14="http://schemas.microsoft.com/office/powerpoint/2010/main" val="3564917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B588-2F58-46F8-8E6A-F5B55C77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515CF-1629-43BC-B2A1-3E1B612F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5A467-2193-4D49-BB6C-3821D2CFB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" y="869155"/>
            <a:ext cx="11206353" cy="63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2ED7CD-AAAB-4C65-A294-601DDB2CD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" y="1642266"/>
            <a:ext cx="7413022" cy="7151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DB492A-DBE2-444A-8D76-DEE02ABE3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" y="2588419"/>
            <a:ext cx="10093151" cy="5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1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FB62C-5767-417B-AEC5-4DEDBEA4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443B7-0A9B-4A30-AF6F-B2374379E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D2A97-ECFB-46A9-B2B2-2F1218BD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1764998"/>
            <a:ext cx="1171575" cy="199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581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744B-7AEA-4995-9455-E508FD65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ABD4-EF66-4818-B6DC-DB886AFBA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0F4DE-88BA-425A-8238-E96DBAFC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" y="832643"/>
            <a:ext cx="10220088" cy="510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FB58AF-29E8-4589-8B12-537CF869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" y="1672431"/>
            <a:ext cx="8456389" cy="6564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166B3-0E28-4DD2-BC72-10F41204D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0" y="2578893"/>
            <a:ext cx="11178707" cy="542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81710C-8C64-4797-957E-F2BCCD4F3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79" y="3513136"/>
            <a:ext cx="8577839" cy="496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623A9-92F6-48D7-95CE-3D24501AC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79" y="4321968"/>
            <a:ext cx="4726204" cy="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136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66E7E-A914-4966-A17C-AC9896D9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C24C-F5BA-4C70-843A-C3CB74CD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8C7DE-029B-4660-A8E2-B7B8FFDF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657" y="2206503"/>
            <a:ext cx="1154906" cy="167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7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3965-21E3-49D5-9586-8121333F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23" y="877092"/>
            <a:ext cx="11170954" cy="631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95165-A9DD-470D-9E8F-7C9BE63E2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2" y="1699021"/>
            <a:ext cx="11034515" cy="631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A0D6E-527B-4DD4-9250-E122F790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405" y="2509078"/>
            <a:ext cx="2455906" cy="528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23E17F-40CC-4DEE-BFB2-DD9CA6F7B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11" y="2515395"/>
            <a:ext cx="2694671" cy="56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D7DD-0AED-4A5F-B925-6C4EBFC4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E3D90-0114-4AE2-9F82-F9FBD3EE1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46061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97ff75c524829342e4b485892abe1f8fec5cd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67</Words>
  <Application>Microsoft Office PowerPoint</Application>
  <PresentationFormat>Widescreen</PresentationFormat>
  <Paragraphs>32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Theme</vt:lpstr>
      <vt:lpstr>Faceoff with AMC  Grade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Faceoff with AMC</dc:title>
  <dc:creator>Danny Young</dc:creator>
  <cp:lastModifiedBy>Danny Young</cp:lastModifiedBy>
  <cp:revision>1</cp:revision>
  <dcterms:created xsi:type="dcterms:W3CDTF">2018-01-31T05:19:24Z</dcterms:created>
  <dcterms:modified xsi:type="dcterms:W3CDTF">2018-02-02T23:09:40Z</dcterms:modified>
</cp:coreProperties>
</file>